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64"/>
  </p:notesMasterIdLst>
  <p:sldIdLst>
    <p:sldId id="287" r:id="rId2"/>
    <p:sldId id="259" r:id="rId3"/>
    <p:sldId id="260" r:id="rId4"/>
    <p:sldId id="271" r:id="rId5"/>
    <p:sldId id="354" r:id="rId6"/>
    <p:sldId id="289" r:id="rId7"/>
    <p:sldId id="360" r:id="rId8"/>
    <p:sldId id="290" r:id="rId9"/>
    <p:sldId id="298" r:id="rId10"/>
    <p:sldId id="294" r:id="rId11"/>
    <p:sldId id="295" r:id="rId12"/>
    <p:sldId id="296" r:id="rId13"/>
    <p:sldId id="297" r:id="rId14"/>
    <p:sldId id="300" r:id="rId15"/>
    <p:sldId id="344" r:id="rId16"/>
    <p:sldId id="346" r:id="rId17"/>
    <p:sldId id="347" r:id="rId18"/>
    <p:sldId id="348" r:id="rId19"/>
    <p:sldId id="349" r:id="rId20"/>
    <p:sldId id="351" r:id="rId21"/>
    <p:sldId id="350" r:id="rId22"/>
    <p:sldId id="345" r:id="rId23"/>
    <p:sldId id="303" r:id="rId24"/>
    <p:sldId id="301" r:id="rId25"/>
    <p:sldId id="302" r:id="rId26"/>
    <p:sldId id="352" r:id="rId27"/>
    <p:sldId id="355" r:id="rId28"/>
    <p:sldId id="307" r:id="rId29"/>
    <p:sldId id="315" r:id="rId30"/>
    <p:sldId id="316" r:id="rId31"/>
    <p:sldId id="317" r:id="rId32"/>
    <p:sldId id="318" r:id="rId33"/>
    <p:sldId id="326" r:id="rId34"/>
    <p:sldId id="319" r:id="rId35"/>
    <p:sldId id="325" r:id="rId36"/>
    <p:sldId id="330" r:id="rId37"/>
    <p:sldId id="328" r:id="rId38"/>
    <p:sldId id="331" r:id="rId39"/>
    <p:sldId id="304" r:id="rId40"/>
    <p:sldId id="305" r:id="rId41"/>
    <p:sldId id="356" r:id="rId42"/>
    <p:sldId id="306" r:id="rId43"/>
    <p:sldId id="311" r:id="rId44"/>
    <p:sldId id="312" r:id="rId45"/>
    <p:sldId id="308" r:id="rId46"/>
    <p:sldId id="310" r:id="rId47"/>
    <p:sldId id="313" r:id="rId48"/>
    <p:sldId id="314" r:id="rId49"/>
    <p:sldId id="332" r:id="rId50"/>
    <p:sldId id="333" r:id="rId51"/>
    <p:sldId id="334" r:id="rId52"/>
    <p:sldId id="336" r:id="rId53"/>
    <p:sldId id="335" r:id="rId54"/>
    <p:sldId id="337" r:id="rId55"/>
    <p:sldId id="338" r:id="rId56"/>
    <p:sldId id="339" r:id="rId57"/>
    <p:sldId id="281" r:id="rId58"/>
    <p:sldId id="341" r:id="rId59"/>
    <p:sldId id="342" r:id="rId60"/>
    <p:sldId id="358" r:id="rId61"/>
    <p:sldId id="343" r:id="rId62"/>
    <p:sldId id="282" r:id="rId63"/>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ambria" panose="02040503050406030204" pitchFamily="18" charset="0"/>
      <p:regular r:id="rId69"/>
      <p:bold r:id="rId70"/>
      <p:italic r:id="rId71"/>
      <p:boldItalic r:id="rId72"/>
    </p:embeddedFont>
    <p:embeddedFont>
      <p:font typeface="微软雅黑" panose="020B0503020204020204" pitchFamily="34" charset="-122"/>
      <p:regular r:id="rId73"/>
      <p:bold r:id="rId74"/>
    </p:embeddedFont>
    <p:embeddedFont>
      <p:font typeface="FangSong" panose="020B0604020202020204" charset="-122"/>
      <p:regular r:id="rId75"/>
    </p:embeddedFont>
    <p:embeddedFont>
      <p:font typeface="Bodoni MT" panose="02070603080606020203" pitchFamily="18" charset="0"/>
      <p:regular r:id="rId76"/>
      <p:bold r:id="rId77"/>
      <p:italic r:id="rId78"/>
      <p:boldItalic r:id="rId79"/>
    </p:embeddedFont>
  </p:embeddedFontLst>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CDFF5BAD-91BF-4BF9-85CB-B06E78E3A097}">
          <p14:sldIdLst>
            <p14:sldId id="287"/>
            <p14:sldId id="259"/>
          </p14:sldIdLst>
        </p14:section>
        <p14:section name="Intro" id="{3CF2C10B-C59E-4489-BC23-E8E66DCE872C}">
          <p14:sldIdLst>
            <p14:sldId id="260"/>
            <p14:sldId id="271"/>
            <p14:sldId id="354"/>
            <p14:sldId id="289"/>
            <p14:sldId id="360"/>
            <p14:sldId id="290"/>
          </p14:sldIdLst>
        </p14:section>
        <p14:section name="Implementation" id="{0FDCB205-0A9A-47D4-B292-269DEC4FE909}">
          <p14:sldIdLst>
            <p14:sldId id="298"/>
            <p14:sldId id="294"/>
            <p14:sldId id="295"/>
            <p14:sldId id="296"/>
            <p14:sldId id="297"/>
            <p14:sldId id="300"/>
            <p14:sldId id="344"/>
            <p14:sldId id="346"/>
            <p14:sldId id="347"/>
            <p14:sldId id="348"/>
            <p14:sldId id="349"/>
            <p14:sldId id="351"/>
            <p14:sldId id="350"/>
            <p14:sldId id="345"/>
            <p14:sldId id="303"/>
            <p14:sldId id="301"/>
            <p14:sldId id="302"/>
            <p14:sldId id="352"/>
            <p14:sldId id="355"/>
            <p14:sldId id="307"/>
            <p14:sldId id="315"/>
            <p14:sldId id="316"/>
            <p14:sldId id="317"/>
            <p14:sldId id="318"/>
            <p14:sldId id="326"/>
            <p14:sldId id="319"/>
            <p14:sldId id="325"/>
            <p14:sldId id="330"/>
            <p14:sldId id="328"/>
            <p14:sldId id="331"/>
            <p14:sldId id="304"/>
            <p14:sldId id="305"/>
            <p14:sldId id="356"/>
            <p14:sldId id="306"/>
            <p14:sldId id="311"/>
            <p14:sldId id="312"/>
            <p14:sldId id="308"/>
            <p14:sldId id="310"/>
            <p14:sldId id="313"/>
            <p14:sldId id="314"/>
            <p14:sldId id="332"/>
            <p14:sldId id="333"/>
            <p14:sldId id="334"/>
            <p14:sldId id="336"/>
            <p14:sldId id="335"/>
            <p14:sldId id="337"/>
            <p14:sldId id="338"/>
            <p14:sldId id="339"/>
          </p14:sldIdLst>
        </p14:section>
        <p14:section name="Outcome" id="{97E202CE-BD81-44A8-9039-CD5BBA4DC9FF}">
          <p14:sldIdLst>
            <p14:sldId id="281"/>
            <p14:sldId id="341"/>
            <p14:sldId id="342"/>
            <p14:sldId id="358"/>
            <p14:sldId id="343"/>
            <p14:sldId id="282"/>
          </p14:sldIdLst>
        </p14:section>
        <p14:section name="Future Plan" id="{87594726-0A23-4B68-98CD-B7D3227CA8D7}">
          <p14:sldIdLst/>
        </p14:section>
        <p14:section name="Template" id="{C8C696E0-8D5F-40F3-8C1F-A1E3F57B106A}">
          <p14:sldIdLst/>
        </p14:section>
      </p14:sectionLst>
    </p:ex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ường Lê Ngọc" initials="TLN" lastIdx="1" clrIdx="0">
    <p:extLst>
      <p:ext uri="{19B8F6BF-5375-455C-9EA6-DF929625EA0E}">
        <p15:presenceInfo xmlns:p15="http://schemas.microsoft.com/office/powerpoint/2012/main" userId="28f350a192dfda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4F1"/>
    <a:srgbClr val="2C7DBB"/>
    <a:srgbClr val="FF0066"/>
    <a:srgbClr val="1AF2F2"/>
    <a:srgbClr val="99CCFF"/>
    <a:srgbClr val="CCFFFF"/>
    <a:srgbClr val="EE3E3B"/>
    <a:srgbClr val="FFCC99"/>
    <a:srgbClr val="3C0DB3"/>
    <a:srgbClr val="F5592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31" autoAdjust="0"/>
    <p:restoredTop sz="78357" autoAdjust="0"/>
  </p:normalViewPr>
  <p:slideViewPr>
    <p:cSldViewPr snapToGrid="0" showGuides="1">
      <p:cViewPr>
        <p:scale>
          <a:sx n="75" d="100"/>
          <a:sy n="75" d="100"/>
        </p:scale>
        <p:origin x="-60" y="-234"/>
      </p:cViewPr>
      <p:guideLst>
        <p:guide orient="horz" pos="2115"/>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F94EA-5688-4FEA-9ADF-B6A181947A35}"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073E7D-005B-40FA-BA74-142CD851F01B}" type="slidenum">
              <a:rPr lang="zh-CN" altLang="en-US" smtClean="0"/>
              <a:t>‹#›</a:t>
            </a:fld>
            <a:endParaRPr lang="zh-CN" altLang="en-US"/>
          </a:p>
        </p:txBody>
      </p:sp>
    </p:spTree>
    <p:extLst>
      <p:ext uri="{BB962C8B-B14F-4D97-AF65-F5344CB8AC3E}">
        <p14:creationId xmlns:p14="http://schemas.microsoft.com/office/powerpoint/2010/main" val="116346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73E7D-005B-40FA-BA74-142CD851F01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3998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solidFill>
                  <a:schemeClr val="tx1">
                    <a:lumMod val="75000"/>
                    <a:lumOff val="25000"/>
                  </a:schemeClr>
                </a:solidFill>
                <a:latin typeface="Calibri" panose="020F0502020204030204" pitchFamily="34" charset="0"/>
                <a:cs typeface="Calibri" panose="020F0502020204030204" pitchFamily="34" charset="0"/>
              </a:rPr>
              <a:t>After analyzing the software requirements,</a:t>
            </a:r>
          </a:p>
          <a:p>
            <a:r>
              <a:rPr lang="en-US" sz="1200" dirty="0">
                <a:solidFill>
                  <a:schemeClr val="tx1">
                    <a:lumMod val="75000"/>
                    <a:lumOff val="25000"/>
                  </a:schemeClr>
                </a:solidFill>
                <a:latin typeface="Calibri" panose="020F0502020204030204" pitchFamily="34" charset="0"/>
                <a:cs typeface="Calibri" panose="020F0502020204030204" pitchFamily="34" charset="0"/>
              </a:rPr>
              <a:t>We know that a web application is used for testing, in which the test process is quite long (depending on the test function). We have to choose a framework for one page support (Ajax and Cached all)</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11</a:t>
            </a:fld>
            <a:endParaRPr lang="zh-CN" altLang="en-US"/>
          </a:p>
        </p:txBody>
      </p:sp>
    </p:spTree>
    <p:extLst>
      <p:ext uri="{BB962C8B-B14F-4D97-AF65-F5344CB8AC3E}">
        <p14:creationId xmlns:p14="http://schemas.microsoft.com/office/powerpoint/2010/main" val="807936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solidFill>
                  <a:schemeClr val="tx1">
                    <a:lumMod val="75000"/>
                    <a:lumOff val="25000"/>
                  </a:schemeClr>
                </a:solidFill>
                <a:latin typeface="Calibri" panose="020F0502020204030204" pitchFamily="34" charset="0"/>
                <a:cs typeface="Calibri" panose="020F0502020204030204" pitchFamily="34" charset="0"/>
              </a:rPr>
              <a:t>After analyzing the software requirements,</a:t>
            </a:r>
          </a:p>
          <a:p>
            <a:r>
              <a:rPr lang="en-US" sz="1200" dirty="0">
                <a:solidFill>
                  <a:schemeClr val="tx1">
                    <a:lumMod val="75000"/>
                    <a:lumOff val="25000"/>
                  </a:schemeClr>
                </a:solidFill>
                <a:latin typeface="Calibri" panose="020F0502020204030204" pitchFamily="34" charset="0"/>
                <a:cs typeface="Calibri" panose="020F0502020204030204" pitchFamily="34" charset="0"/>
              </a:rPr>
              <a:t>We know that a web application is used for testing, in which the test process is quite long (depending on the test function). We have to choose a framework for one page support (Ajax and Cached all)</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12</a:t>
            </a:fld>
            <a:endParaRPr lang="zh-CN" altLang="en-US"/>
          </a:p>
        </p:txBody>
      </p:sp>
    </p:spTree>
    <p:extLst>
      <p:ext uri="{BB962C8B-B14F-4D97-AF65-F5344CB8AC3E}">
        <p14:creationId xmlns:p14="http://schemas.microsoft.com/office/powerpoint/2010/main" val="1795313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solidFill>
                  <a:schemeClr val="tx1">
                    <a:lumMod val="75000"/>
                    <a:lumOff val="25000"/>
                  </a:schemeClr>
                </a:solidFill>
                <a:latin typeface="Calibri" panose="020F0502020204030204" pitchFamily="34" charset="0"/>
                <a:cs typeface="Calibri" panose="020F0502020204030204" pitchFamily="34" charset="0"/>
              </a:rPr>
              <a:t>After analyzing the software requirements,</a:t>
            </a:r>
          </a:p>
          <a:p>
            <a:r>
              <a:rPr lang="en-US" sz="1200" dirty="0">
                <a:solidFill>
                  <a:schemeClr val="tx1">
                    <a:lumMod val="75000"/>
                    <a:lumOff val="25000"/>
                  </a:schemeClr>
                </a:solidFill>
                <a:latin typeface="Calibri" panose="020F0502020204030204" pitchFamily="34" charset="0"/>
                <a:cs typeface="Calibri" panose="020F0502020204030204" pitchFamily="34" charset="0"/>
              </a:rPr>
              <a:t>We know that a web application is used for testing, in which the test process is quite long (depending on the test function). We have to choose a framework for one page support (Ajax and Cached all)</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13</a:t>
            </a:fld>
            <a:endParaRPr lang="zh-CN" altLang="en-US"/>
          </a:p>
        </p:txBody>
      </p:sp>
    </p:spTree>
    <p:extLst>
      <p:ext uri="{BB962C8B-B14F-4D97-AF65-F5344CB8AC3E}">
        <p14:creationId xmlns:p14="http://schemas.microsoft.com/office/powerpoint/2010/main" val="3986072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14</a:t>
            </a:fld>
            <a:endParaRPr lang="zh-CN" altLang="en-US"/>
          </a:p>
        </p:txBody>
      </p:sp>
    </p:spTree>
    <p:extLst>
      <p:ext uri="{BB962C8B-B14F-4D97-AF65-F5344CB8AC3E}">
        <p14:creationId xmlns:p14="http://schemas.microsoft.com/office/powerpoint/2010/main" val="3688609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073E7D-005B-40FA-BA74-142CD851F01B}" type="slidenum">
              <a:rPr lang="zh-CN" altLang="en-US" smtClean="0"/>
              <a:t>21</a:t>
            </a:fld>
            <a:endParaRPr lang="zh-CN" altLang="en-US"/>
          </a:p>
        </p:txBody>
      </p:sp>
    </p:spTree>
    <p:extLst>
      <p:ext uri="{BB962C8B-B14F-4D97-AF65-F5344CB8AC3E}">
        <p14:creationId xmlns:p14="http://schemas.microsoft.com/office/powerpoint/2010/main" val="3597156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23</a:t>
            </a:fld>
            <a:endParaRPr lang="zh-CN" altLang="en-US"/>
          </a:p>
        </p:txBody>
      </p:sp>
    </p:spTree>
    <p:extLst>
      <p:ext uri="{BB962C8B-B14F-4D97-AF65-F5344CB8AC3E}">
        <p14:creationId xmlns:p14="http://schemas.microsoft.com/office/powerpoint/2010/main" val="99646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24</a:t>
            </a:fld>
            <a:endParaRPr lang="zh-CN" altLang="en-US"/>
          </a:p>
        </p:txBody>
      </p:sp>
    </p:spTree>
    <p:extLst>
      <p:ext uri="{BB962C8B-B14F-4D97-AF65-F5344CB8AC3E}">
        <p14:creationId xmlns:p14="http://schemas.microsoft.com/office/powerpoint/2010/main" val="3821280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25</a:t>
            </a:fld>
            <a:endParaRPr lang="zh-CN" altLang="en-US"/>
          </a:p>
        </p:txBody>
      </p:sp>
    </p:spTree>
    <p:extLst>
      <p:ext uri="{BB962C8B-B14F-4D97-AF65-F5344CB8AC3E}">
        <p14:creationId xmlns:p14="http://schemas.microsoft.com/office/powerpoint/2010/main" val="1799097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073E7D-005B-40FA-BA74-142CD851F01B}" type="slidenum">
              <a:rPr lang="zh-CN" altLang="en-US" smtClean="0"/>
              <a:t>26</a:t>
            </a:fld>
            <a:endParaRPr lang="zh-CN" altLang="en-US"/>
          </a:p>
        </p:txBody>
      </p:sp>
    </p:spTree>
    <p:extLst>
      <p:ext uri="{BB962C8B-B14F-4D97-AF65-F5344CB8AC3E}">
        <p14:creationId xmlns:p14="http://schemas.microsoft.com/office/powerpoint/2010/main" val="234326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073E7D-005B-40FA-BA74-142CD851F01B}" type="slidenum">
              <a:rPr lang="zh-CN" altLang="en-US" smtClean="0"/>
              <a:t>27</a:t>
            </a:fld>
            <a:endParaRPr lang="zh-CN" altLang="en-US"/>
          </a:p>
        </p:txBody>
      </p:sp>
    </p:spTree>
    <p:extLst>
      <p:ext uri="{BB962C8B-B14F-4D97-AF65-F5344CB8AC3E}">
        <p14:creationId xmlns:p14="http://schemas.microsoft.com/office/powerpoint/2010/main" val="164832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073E7D-005B-40FA-BA74-142CD851F01B}" type="slidenum">
              <a:rPr lang="zh-CN" altLang="en-US" smtClean="0"/>
              <a:t>2</a:t>
            </a:fld>
            <a:endParaRPr lang="zh-CN" altLang="en-US"/>
          </a:p>
        </p:txBody>
      </p:sp>
    </p:spTree>
    <p:extLst>
      <p:ext uri="{BB962C8B-B14F-4D97-AF65-F5344CB8AC3E}">
        <p14:creationId xmlns:p14="http://schemas.microsoft.com/office/powerpoint/2010/main" val="1766179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28</a:t>
            </a:fld>
            <a:endParaRPr lang="zh-CN" altLang="en-US"/>
          </a:p>
        </p:txBody>
      </p:sp>
    </p:spTree>
    <p:extLst>
      <p:ext uri="{BB962C8B-B14F-4D97-AF65-F5344CB8AC3E}">
        <p14:creationId xmlns:p14="http://schemas.microsoft.com/office/powerpoint/2010/main" val="291097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 - Page test là chức năng để kiểm tra các trang của website hiện tại đang có mã trạng thái hoạt động ra sao, tiêu đề và canonical url của mỗi trang website .</a:t>
            </a:r>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29</a:t>
            </a:fld>
            <a:endParaRPr lang="zh-CN" altLang="en-US"/>
          </a:p>
        </p:txBody>
      </p:sp>
    </p:spTree>
    <p:extLst>
      <p:ext uri="{BB962C8B-B14F-4D97-AF65-F5344CB8AC3E}">
        <p14:creationId xmlns:p14="http://schemas.microsoft.com/office/powerpoint/2010/main" val="1928304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30</a:t>
            </a:fld>
            <a:endParaRPr lang="zh-CN" altLang="en-US"/>
          </a:p>
        </p:txBody>
      </p:sp>
    </p:spTree>
    <p:extLst>
      <p:ext uri="{BB962C8B-B14F-4D97-AF65-F5344CB8AC3E}">
        <p14:creationId xmlns:p14="http://schemas.microsoft.com/office/powerpoint/2010/main" val="1264007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 Thông tin liên lạc trên website là một thông tin khá quan trọng giúp kết nối nhanh chóng giữa doanh nghiệp với khách hàng và doanh nghiệp vs nguồn nhân lực.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 Do đó hệ thống chúng tôi sẽ phát hiện số điện thoại và email được hiển thị trên website.</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31</a:t>
            </a:fld>
            <a:endParaRPr lang="zh-CN" altLang="en-US"/>
          </a:p>
        </p:txBody>
      </p:sp>
    </p:spTree>
    <p:extLst>
      <p:ext uri="{BB962C8B-B14F-4D97-AF65-F5344CB8AC3E}">
        <p14:creationId xmlns:p14="http://schemas.microsoft.com/office/powerpoint/2010/main" val="1673063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32</a:t>
            </a:fld>
            <a:endParaRPr lang="zh-CN" altLang="en-US"/>
          </a:p>
        </p:txBody>
      </p:sp>
    </p:spTree>
    <p:extLst>
      <p:ext uri="{BB962C8B-B14F-4D97-AF65-F5344CB8AC3E}">
        <p14:creationId xmlns:p14="http://schemas.microsoft.com/office/powerpoint/2010/main" val="88681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kern="1200" dirty="0">
                <a:solidFill>
                  <a:schemeClr val="tx1"/>
                </a:solidFill>
                <a:effectLst/>
                <a:latin typeface="+mn-lt"/>
                <a:ea typeface="+mn-ea"/>
                <a:cs typeface="+mn-cs"/>
              </a:rPr>
              <a:t>- Favicon (biểu tượng ưa thích) là một hình ảnh nhỏ được dùng hiển thị trên website hoặc trang của website. </a:t>
            </a:r>
          </a:p>
          <a:p>
            <a:r>
              <a:rPr lang="vi-VN" sz="1200" kern="1200" dirty="0">
                <a:solidFill>
                  <a:schemeClr val="tx1"/>
                </a:solidFill>
                <a:effectLst/>
                <a:latin typeface="+mn-lt"/>
                <a:ea typeface="+mn-ea"/>
                <a:cs typeface="+mn-cs"/>
              </a:rPr>
              <a:t>- giúp trang web trông chuyên nghiệp hơn và dễ nhận biết hơn khi làm việc với nhiều tab.</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Vì vậy hệ Thống chúng tôi sẽ kiểm tra favicon của website bạn và kiểm tra xem trang website nào đang bị thiếu Favicon do nhiều lý do </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33</a:t>
            </a:fld>
            <a:endParaRPr lang="zh-CN" altLang="en-US"/>
          </a:p>
        </p:txBody>
      </p:sp>
    </p:spTree>
    <p:extLst>
      <p:ext uri="{BB962C8B-B14F-4D97-AF65-F5344CB8AC3E}">
        <p14:creationId xmlns:p14="http://schemas.microsoft.com/office/powerpoint/2010/main" val="3760930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kern="1200" dirty="0">
                <a:solidFill>
                  <a:schemeClr val="tx1"/>
                </a:solidFill>
                <a:effectLst/>
                <a:latin typeface="+mn-lt"/>
                <a:ea typeface="+mn-ea"/>
                <a:cs typeface="+mn-cs"/>
              </a:rPr>
              <a:t>- Redirection là một URL trỏ đến một URL khác, </a:t>
            </a:r>
            <a:endParaRPr lang="en-US" sz="1200" kern="1200" dirty="0">
              <a:solidFill>
                <a:schemeClr val="tx1"/>
              </a:solidFill>
              <a:effectLst/>
              <a:latin typeface="+mn-lt"/>
              <a:ea typeface="+mn-ea"/>
              <a:cs typeface="+mn-cs"/>
            </a:endParaRPr>
          </a:p>
          <a:p>
            <a:pPr marL="171450" indent="-171450">
              <a:buFontTx/>
              <a:buChar char="-"/>
            </a:pPr>
            <a:r>
              <a:rPr lang="vi-VN" sz="1200" kern="1200" dirty="0">
                <a:solidFill>
                  <a:schemeClr val="tx1"/>
                </a:solidFill>
                <a:effectLst/>
                <a:latin typeface="+mn-lt"/>
                <a:ea typeface="+mn-ea"/>
                <a:cs typeface="+mn-cs"/>
              </a:rPr>
              <a:t>thường được sử dụng cho mục đích tiếp thị, bằng cách chuyển hướng một địa chỉ web ngắn và dễ nhớ đến một trang cụ thể.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kern="1200" dirty="0">
                <a:solidFill>
                  <a:schemeClr val="tx1"/>
                </a:solidFill>
                <a:effectLst/>
                <a:latin typeface="+mn-lt"/>
                <a:ea typeface="+mn-ea"/>
                <a:cs typeface="+mn-cs"/>
              </a:rPr>
              <a:t>Redirection khó có thể xác định bằng thủ công, test này giúp dễ dàng xác định những gì chuyển hướng đang diễn ra.</a:t>
            </a:r>
            <a:endParaRPr lang="en-US" sz="1200" kern="1200" dirty="0">
              <a:solidFill>
                <a:schemeClr val="tx1"/>
              </a:solidFill>
              <a:effectLst/>
              <a:latin typeface="+mn-lt"/>
              <a:ea typeface="+mn-ea"/>
              <a:cs typeface="+mn-cs"/>
            </a:endParaRPr>
          </a:p>
          <a:p>
            <a:pPr marL="171450" indent="-171450">
              <a:buFontTx/>
              <a:buChar char="-"/>
            </a:pPr>
            <a:endParaRPr lang="vi-VN"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301 Redirects</a:t>
            </a:r>
            <a:r>
              <a:rPr lang="vi-VN" sz="1200" b="0" i="0" kern="1200" dirty="0">
                <a:solidFill>
                  <a:schemeClr val="tx1"/>
                </a:solidFill>
                <a:effectLst/>
                <a:latin typeface="+mn-lt"/>
                <a:ea typeface="+mn-ea"/>
                <a:cs typeface="+mn-cs"/>
              </a:rPr>
              <a:t>: Phương pháp này thông báo với người dùng và Google Bots rằng webpage hoặc website của bạn đã được di chuyển vĩnh viễn tới một địa chỉ mới.</a:t>
            </a:r>
          </a:p>
          <a:p>
            <a:r>
              <a:rPr lang="vi-VN" sz="1200" b="0" i="0" kern="1200" dirty="0">
                <a:solidFill>
                  <a:schemeClr val="tx1"/>
                </a:solidFill>
                <a:effectLst/>
                <a:latin typeface="+mn-lt"/>
                <a:ea typeface="+mn-ea"/>
                <a:cs typeface="+mn-cs"/>
              </a:rPr>
              <a:t>Như mặc định – Đây là một phương pháp hữu ích</a:t>
            </a:r>
          </a:p>
          <a:p>
            <a:r>
              <a:rPr lang="vi-VN" sz="1200" b="0" i="0" kern="1200" dirty="0">
                <a:solidFill>
                  <a:schemeClr val="tx1"/>
                </a:solidFill>
                <a:effectLst/>
                <a:latin typeface="+mn-lt"/>
                <a:ea typeface="+mn-ea"/>
                <a:cs typeface="+mn-cs"/>
              </a:rPr>
              <a:t>Trang đang được di chuyển hoặc thay thế</a:t>
            </a:r>
          </a:p>
          <a:p>
            <a:r>
              <a:rPr lang="vi-VN" sz="1200" b="0" i="0" kern="1200" dirty="0">
                <a:solidFill>
                  <a:schemeClr val="tx1"/>
                </a:solidFill>
                <a:effectLst/>
                <a:latin typeface="+mn-lt"/>
                <a:ea typeface="+mn-ea"/>
                <a:cs typeface="+mn-cs"/>
              </a:rPr>
              <a:t>Tên miền được di chuyển vĩnh viễn ( Mua lại, đổi thương hiệu,…)</a:t>
            </a:r>
          </a:p>
          <a:p>
            <a:r>
              <a:rPr lang="vi-VN" sz="1200" b="0" i="0" kern="1200" dirty="0">
                <a:solidFill>
                  <a:schemeClr val="tx1"/>
                </a:solidFill>
                <a:effectLst/>
                <a:latin typeface="+mn-lt"/>
                <a:ea typeface="+mn-ea"/>
                <a:cs typeface="+mn-cs"/>
              </a:rPr>
              <a:t>Trang báo lỗi 404 và nội dung hết hạn.</a:t>
            </a:r>
          </a:p>
          <a:p>
            <a:endParaRPr lang="vi-VN" sz="1200" b="0" i="0" kern="1200" dirty="0">
              <a:solidFill>
                <a:schemeClr val="tx1"/>
              </a:solidFill>
              <a:effectLst/>
              <a:latin typeface="+mn-lt"/>
              <a:ea typeface="+mn-ea"/>
              <a:cs typeface="+mn-cs"/>
            </a:endParaRPr>
          </a:p>
          <a:p>
            <a:r>
              <a:rPr lang="vi-VN" sz="1200" b="1" i="0" kern="1200" dirty="0">
                <a:solidFill>
                  <a:schemeClr val="tx1"/>
                </a:solidFill>
                <a:effectLst/>
                <a:latin typeface="+mn-lt"/>
                <a:ea typeface="+mn-ea"/>
                <a:cs typeface="+mn-cs"/>
              </a:rPr>
              <a:t>Canonical Tag</a:t>
            </a:r>
            <a:r>
              <a:rPr lang="vi-VN" sz="1200" b="0" i="0" kern="1200" dirty="0">
                <a:solidFill>
                  <a:schemeClr val="tx1"/>
                </a:solidFill>
                <a:effectLst/>
                <a:latin typeface="+mn-lt"/>
                <a:ea typeface="+mn-ea"/>
                <a:cs typeface="+mn-cs"/>
              </a:rPr>
              <a:t>: Thuộc tính này thông báo với Google Bots rằng nội dung ở trang mà nó hướng tới là nội dung gốc.</a:t>
            </a:r>
          </a:p>
          <a:p>
            <a:r>
              <a:rPr lang="vi-VN" sz="1200" b="0" i="0" kern="1200" dirty="0">
                <a:solidFill>
                  <a:schemeClr val="tx1"/>
                </a:solidFill>
                <a:effectLst/>
                <a:latin typeface="+mn-lt"/>
                <a:ea typeface="+mn-ea"/>
                <a:cs typeface="+mn-cs"/>
              </a:rPr>
              <a:t>Khi phương pháp 301 Redirects không thể sử dụng hoặc mất quá nhiều thời gian</a:t>
            </a:r>
          </a:p>
          <a:p>
            <a:r>
              <a:rPr lang="vi-VN" sz="1200" b="0" i="0" kern="1200" dirty="0">
                <a:solidFill>
                  <a:schemeClr val="tx1"/>
                </a:solidFill>
                <a:effectLst/>
                <a:latin typeface="+mn-lt"/>
                <a:ea typeface="+mn-ea"/>
                <a:cs typeface="+mn-cs"/>
              </a:rPr>
              <a:t>Nội dung trùng lặp nhưng bạn muốn người dùng nhìn thấy cả 2 pages</a:t>
            </a:r>
          </a:p>
          <a:p>
            <a:r>
              <a:rPr lang="vi-VN" sz="1200" b="0" i="0" kern="1200" dirty="0">
                <a:solidFill>
                  <a:schemeClr val="tx1"/>
                </a:solidFill>
                <a:effectLst/>
                <a:latin typeface="+mn-lt"/>
                <a:ea typeface="+mn-ea"/>
                <a:cs typeface="+mn-cs"/>
              </a:rPr>
              <a:t>Trang chia ra làm nhiều pages ( Trang 1, 2, 3…. phân loại sắp xếp…)</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34</a:t>
            </a:fld>
            <a:endParaRPr lang="zh-CN" altLang="en-US"/>
          </a:p>
        </p:txBody>
      </p:sp>
    </p:spTree>
    <p:extLst>
      <p:ext uri="{BB962C8B-B14F-4D97-AF65-F5344CB8AC3E}">
        <p14:creationId xmlns:p14="http://schemas.microsoft.com/office/powerpoint/2010/main" val="2437864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35</a:t>
            </a:fld>
            <a:endParaRPr lang="zh-CN" altLang="en-US"/>
          </a:p>
        </p:txBody>
      </p:sp>
    </p:spTree>
    <p:extLst>
      <p:ext uri="{BB962C8B-B14F-4D97-AF65-F5344CB8AC3E}">
        <p14:creationId xmlns:p14="http://schemas.microsoft.com/office/powerpoint/2010/main" val="3777212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Missing file là tập tin được dùng bởi trang website (Như hình ảnh, tài liệu or css)  mà nó không thể hoạt động bởi nhiều lí do.</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36</a:t>
            </a:fld>
            <a:endParaRPr lang="zh-CN" altLang="en-US"/>
          </a:p>
        </p:txBody>
      </p:sp>
    </p:spTree>
    <p:extLst>
      <p:ext uri="{BB962C8B-B14F-4D97-AF65-F5344CB8AC3E}">
        <p14:creationId xmlns:p14="http://schemas.microsoft.com/office/powerpoint/2010/main" val="2646902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vi-VN" sz="1200" kern="1200" dirty="0">
                <a:solidFill>
                  <a:schemeClr val="tx1"/>
                </a:solidFill>
                <a:effectLst/>
                <a:latin typeface="+mn-lt"/>
                <a:ea typeface="+mn-ea"/>
                <a:cs typeface="+mn-cs"/>
              </a:rPr>
              <a:t>Do đó hệ thống chúng tôi sẽ kiểm tra xem tập tin đó có hoạt động hay không hoặc tập tin đó bị rỗng</a:t>
            </a:r>
          </a:p>
          <a:p>
            <a:pPr marL="171450" indent="-171450">
              <a:buFontTx/>
              <a:buChar char="-"/>
            </a:pPr>
            <a:r>
              <a:rPr lang="vi-VN" sz="1200" kern="1200" dirty="0">
                <a:solidFill>
                  <a:schemeClr val="tx1"/>
                </a:solidFill>
                <a:effectLst/>
                <a:latin typeface="+mn-lt"/>
                <a:ea typeface="+mn-ea"/>
                <a:cs typeface="+mn-cs"/>
              </a:rPr>
              <a:t>4 loại file gồm </a:t>
            </a:r>
          </a:p>
          <a:p>
            <a:r>
              <a:rPr lang="vi-VN" sz="1200" kern="1200" dirty="0">
                <a:solidFill>
                  <a:schemeClr val="tx1"/>
                </a:solidFill>
                <a:effectLst/>
                <a:latin typeface="+mn-lt"/>
                <a:ea typeface="+mn-ea"/>
                <a:cs typeface="+mn-cs"/>
              </a:rPr>
              <a:t>- hình ảnh, CSS, tài liệu và file nén giúp trang web được hoạt động tốt hơn. </a:t>
            </a:r>
          </a:p>
        </p:txBody>
      </p:sp>
      <p:sp>
        <p:nvSpPr>
          <p:cNvPr id="4" name="灯片编号占位符 3"/>
          <p:cNvSpPr>
            <a:spLocks noGrp="1"/>
          </p:cNvSpPr>
          <p:nvPr>
            <p:ph type="sldNum" sz="quarter" idx="10"/>
          </p:nvPr>
        </p:nvSpPr>
        <p:spPr/>
        <p:txBody>
          <a:bodyPr/>
          <a:lstStyle/>
          <a:p>
            <a:fld id="{144CAA79-63ED-4D4C-97FF-23192032DF93}" type="slidenum">
              <a:rPr lang="zh-CN" altLang="en-US" smtClean="0"/>
              <a:t>37</a:t>
            </a:fld>
            <a:endParaRPr lang="zh-CN" altLang="en-US"/>
          </a:p>
        </p:txBody>
      </p:sp>
    </p:spTree>
    <p:extLst>
      <p:ext uri="{BB962C8B-B14F-4D97-AF65-F5344CB8AC3E}">
        <p14:creationId xmlns:p14="http://schemas.microsoft.com/office/powerpoint/2010/main" val="23726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073E7D-005B-40FA-BA74-142CD851F01B}" type="slidenum">
              <a:rPr lang="zh-CN" altLang="en-US" smtClean="0"/>
              <a:t>3</a:t>
            </a:fld>
            <a:endParaRPr lang="zh-CN" altLang="en-US"/>
          </a:p>
        </p:txBody>
      </p:sp>
    </p:spTree>
    <p:extLst>
      <p:ext uri="{BB962C8B-B14F-4D97-AF65-F5344CB8AC3E}">
        <p14:creationId xmlns:p14="http://schemas.microsoft.com/office/powerpoint/2010/main" val="3555403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38</a:t>
            </a:fld>
            <a:endParaRPr lang="zh-CN" altLang="en-US"/>
          </a:p>
        </p:txBody>
      </p:sp>
    </p:spTree>
    <p:extLst>
      <p:ext uri="{BB962C8B-B14F-4D97-AF65-F5344CB8AC3E}">
        <p14:creationId xmlns:p14="http://schemas.microsoft.com/office/powerpoint/2010/main" val="3049362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39</a:t>
            </a:fld>
            <a:endParaRPr lang="zh-CN" altLang="en-US"/>
          </a:p>
        </p:txBody>
      </p:sp>
    </p:spTree>
    <p:extLst>
      <p:ext uri="{BB962C8B-B14F-4D97-AF65-F5344CB8AC3E}">
        <p14:creationId xmlns:p14="http://schemas.microsoft.com/office/powerpoint/2010/main" val="2576961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40</a:t>
            </a:fld>
            <a:endParaRPr lang="zh-CN" altLang="en-US"/>
          </a:p>
        </p:txBody>
      </p:sp>
    </p:spTree>
    <p:extLst>
      <p:ext uri="{BB962C8B-B14F-4D97-AF65-F5344CB8AC3E}">
        <p14:creationId xmlns:p14="http://schemas.microsoft.com/office/powerpoint/2010/main" val="1640506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41</a:t>
            </a:fld>
            <a:endParaRPr lang="zh-CN" altLang="en-US"/>
          </a:p>
        </p:txBody>
      </p:sp>
    </p:spTree>
    <p:extLst>
      <p:ext uri="{BB962C8B-B14F-4D97-AF65-F5344CB8AC3E}">
        <p14:creationId xmlns:p14="http://schemas.microsoft.com/office/powerpoint/2010/main" val="1631068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42</a:t>
            </a:fld>
            <a:endParaRPr lang="zh-CN" altLang="en-US"/>
          </a:p>
        </p:txBody>
      </p:sp>
    </p:spTree>
    <p:extLst>
      <p:ext uri="{BB962C8B-B14F-4D97-AF65-F5344CB8AC3E}">
        <p14:creationId xmlns:p14="http://schemas.microsoft.com/office/powerpoint/2010/main" val="1531751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43</a:t>
            </a:fld>
            <a:endParaRPr lang="zh-CN" altLang="en-US"/>
          </a:p>
        </p:txBody>
      </p:sp>
    </p:spTree>
    <p:extLst>
      <p:ext uri="{BB962C8B-B14F-4D97-AF65-F5344CB8AC3E}">
        <p14:creationId xmlns:p14="http://schemas.microsoft.com/office/powerpoint/2010/main" val="2708265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44</a:t>
            </a:fld>
            <a:endParaRPr lang="zh-CN" altLang="en-US"/>
          </a:p>
        </p:txBody>
      </p:sp>
    </p:spTree>
    <p:extLst>
      <p:ext uri="{BB962C8B-B14F-4D97-AF65-F5344CB8AC3E}">
        <p14:creationId xmlns:p14="http://schemas.microsoft.com/office/powerpoint/2010/main" val="1622581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45</a:t>
            </a:fld>
            <a:endParaRPr lang="zh-CN" altLang="en-US"/>
          </a:p>
        </p:txBody>
      </p:sp>
    </p:spTree>
    <p:extLst>
      <p:ext uri="{BB962C8B-B14F-4D97-AF65-F5344CB8AC3E}">
        <p14:creationId xmlns:p14="http://schemas.microsoft.com/office/powerpoint/2010/main" val="3342894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46</a:t>
            </a:fld>
            <a:endParaRPr lang="zh-CN" altLang="en-US"/>
          </a:p>
        </p:txBody>
      </p:sp>
    </p:spTree>
    <p:extLst>
      <p:ext uri="{BB962C8B-B14F-4D97-AF65-F5344CB8AC3E}">
        <p14:creationId xmlns:p14="http://schemas.microsoft.com/office/powerpoint/2010/main" val="2905305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err="1"/>
              <a:t>Đả</a:t>
            </a:r>
            <a:r>
              <a:rPr lang="en-US" altLang="zh-CN" baseline="0" dirty="0" err="1"/>
              <a:t>m</a:t>
            </a:r>
            <a:r>
              <a:rPr lang="en-US" altLang="zh-CN" baseline="0" dirty="0"/>
              <a:t> </a:t>
            </a:r>
            <a:r>
              <a:rPr lang="en-US" altLang="zh-CN" baseline="0" dirty="0" err="1"/>
              <a:t>bảo</a:t>
            </a:r>
            <a:r>
              <a:rPr lang="en-US" altLang="zh-CN" baseline="0" dirty="0"/>
              <a:t> </a:t>
            </a:r>
            <a:r>
              <a:rPr lang="en-US" altLang="zh-CN" baseline="0" dirty="0" err="1"/>
              <a:t>các</a:t>
            </a:r>
            <a:r>
              <a:rPr lang="en-US" altLang="zh-CN" baseline="0" dirty="0"/>
              <a:t> </a:t>
            </a:r>
            <a:r>
              <a:rPr lang="en-US" altLang="zh-CN" baseline="0" dirty="0" err="1"/>
              <a:t>tính</a:t>
            </a:r>
            <a:r>
              <a:rPr lang="en-US" altLang="zh-CN" baseline="0" dirty="0"/>
              <a:t> </a:t>
            </a:r>
            <a:r>
              <a:rPr lang="en-US" altLang="zh-CN" baseline="0" dirty="0" err="1"/>
              <a:t>năng</a:t>
            </a:r>
            <a:r>
              <a:rPr lang="en-US" altLang="zh-CN" baseline="0" dirty="0"/>
              <a:t> </a:t>
            </a:r>
            <a:r>
              <a:rPr lang="en-US" altLang="zh-CN" baseline="0" dirty="0" err="1"/>
              <a:t>được</a:t>
            </a:r>
            <a:r>
              <a:rPr lang="en-US" altLang="zh-CN" baseline="0" dirty="0"/>
              <a:t> </a:t>
            </a:r>
            <a:r>
              <a:rPr lang="en-US" altLang="zh-CN" baseline="0" dirty="0" err="1"/>
              <a:t>thực</a:t>
            </a:r>
            <a:r>
              <a:rPr lang="en-US" altLang="zh-CN" baseline="0" dirty="0"/>
              <a:t> </a:t>
            </a:r>
            <a:r>
              <a:rPr lang="en-US" altLang="zh-CN" baseline="0" dirty="0" err="1"/>
              <a:t>hiện</a:t>
            </a:r>
            <a:r>
              <a:rPr lang="en-US" altLang="zh-CN" baseline="0" dirty="0"/>
              <a:t> </a:t>
            </a:r>
            <a:r>
              <a:rPr lang="en-US" altLang="zh-CN" baseline="0" dirty="0" err="1"/>
              <a:t>đúng</a:t>
            </a:r>
            <a:r>
              <a:rPr lang="en-US" altLang="zh-CN" baseline="0" dirty="0"/>
              <a:t> _ </a:t>
            </a:r>
            <a:r>
              <a:rPr lang="en-US" altLang="zh-CN" baseline="0" dirty="0" err="1"/>
              <a:t>xác</a:t>
            </a:r>
            <a:r>
              <a:rPr lang="en-US" altLang="zh-CN" baseline="0" dirty="0"/>
              <a:t> </a:t>
            </a:r>
            <a:r>
              <a:rPr lang="en-US" altLang="zh-CN" baseline="0" dirty="0" err="1"/>
              <a:t>thực</a:t>
            </a:r>
            <a:endParaRPr lang="en-US" altLang="zh-CN" baseline="0" dirty="0"/>
          </a:p>
          <a:p>
            <a:pPr marL="171450" indent="-171450">
              <a:buFontTx/>
              <a:buChar char="-"/>
            </a:pPr>
            <a:r>
              <a:rPr lang="en-US" altLang="zh-CN" baseline="0" dirty="0"/>
              <a:t>Thu </a:t>
            </a:r>
            <a:r>
              <a:rPr lang="en-US" altLang="zh-CN" baseline="0" dirty="0" err="1"/>
              <a:t>thập</a:t>
            </a:r>
            <a:r>
              <a:rPr lang="en-US" altLang="zh-CN" baseline="0" dirty="0"/>
              <a:t> </a:t>
            </a:r>
            <a:r>
              <a:rPr lang="en-US" altLang="zh-CN" baseline="0" dirty="0" err="1"/>
              <a:t>thông</a:t>
            </a:r>
            <a:r>
              <a:rPr lang="en-US" altLang="zh-CN" baseline="0" dirty="0"/>
              <a:t> tin </a:t>
            </a:r>
            <a:r>
              <a:rPr lang="en-US" altLang="zh-CN" baseline="0" dirty="0" err="1"/>
              <a:t>về</a:t>
            </a:r>
            <a:r>
              <a:rPr lang="en-US" altLang="zh-CN" baseline="0" dirty="0"/>
              <a:t> </a:t>
            </a:r>
            <a:r>
              <a:rPr lang="en-US" altLang="zh-CN" baseline="0" dirty="0" err="1"/>
              <a:t>cách</a:t>
            </a:r>
            <a:r>
              <a:rPr lang="en-US" altLang="zh-CN" baseline="0" dirty="0"/>
              <a:t> </a:t>
            </a:r>
            <a:r>
              <a:rPr lang="en-US" altLang="zh-CN" baseline="0" dirty="0" err="1"/>
              <a:t>người</a:t>
            </a:r>
            <a:r>
              <a:rPr lang="en-US" altLang="zh-CN" baseline="0" dirty="0"/>
              <a:t> </a:t>
            </a:r>
            <a:r>
              <a:rPr lang="en-US" altLang="zh-CN" baseline="0" dirty="0" err="1"/>
              <a:t>dùng</a:t>
            </a:r>
            <a:r>
              <a:rPr lang="en-US" altLang="zh-CN" baseline="0" dirty="0"/>
              <a:t> </a:t>
            </a:r>
            <a:r>
              <a:rPr lang="en-US" altLang="zh-CN" baseline="0" dirty="0" err="1"/>
              <a:t>truy</a:t>
            </a:r>
            <a:r>
              <a:rPr lang="en-US" altLang="zh-CN" baseline="0" dirty="0"/>
              <a:t> </a:t>
            </a:r>
            <a:r>
              <a:rPr lang="en-US" altLang="zh-CN" baseline="0" dirty="0" err="1"/>
              <a:t>cập</a:t>
            </a:r>
            <a:r>
              <a:rPr lang="en-US" altLang="zh-CN" baseline="0" dirty="0"/>
              <a:t>_ </a:t>
            </a:r>
            <a:r>
              <a:rPr lang="en-US" altLang="zh-CN" baseline="0" dirty="0" err="1"/>
              <a:t>khu</a:t>
            </a:r>
            <a:r>
              <a:rPr lang="en-US" altLang="zh-CN" baseline="0" dirty="0"/>
              <a:t> </a:t>
            </a:r>
            <a:r>
              <a:rPr lang="en-US" altLang="zh-CN" baseline="0" dirty="0" err="1"/>
              <a:t>vực</a:t>
            </a:r>
            <a:r>
              <a:rPr lang="en-US" altLang="zh-CN" baseline="0" dirty="0"/>
              <a:t> </a:t>
            </a:r>
            <a:r>
              <a:rPr lang="en-US" altLang="zh-CN" baseline="0" dirty="0" err="1"/>
              <a:t>nào</a:t>
            </a:r>
            <a:r>
              <a:rPr lang="en-US" altLang="zh-CN" baseline="0" dirty="0"/>
              <a:t> </a:t>
            </a:r>
            <a:r>
              <a:rPr lang="en-US" altLang="zh-CN" baseline="0" dirty="0" err="1"/>
              <a:t>được</a:t>
            </a:r>
            <a:r>
              <a:rPr lang="en-US" altLang="zh-CN" baseline="0" dirty="0"/>
              <a:t> </a:t>
            </a:r>
            <a:r>
              <a:rPr lang="en-US" altLang="zh-CN" baseline="0" dirty="0" err="1"/>
              <a:t>truy</a:t>
            </a:r>
            <a:r>
              <a:rPr lang="en-US" altLang="zh-CN" baseline="0" dirty="0"/>
              <a:t> </a:t>
            </a:r>
            <a:r>
              <a:rPr lang="en-US" altLang="zh-CN" baseline="0" dirty="0" err="1"/>
              <a:t>cập</a:t>
            </a:r>
            <a:r>
              <a:rPr lang="en-US" altLang="zh-CN" baseline="0" dirty="0"/>
              <a:t> </a:t>
            </a:r>
            <a:r>
              <a:rPr lang="en-US" altLang="zh-CN" baseline="0" dirty="0" err="1"/>
              <a:t>nhiều</a:t>
            </a:r>
            <a:r>
              <a:rPr lang="en-US" altLang="zh-CN" baseline="0" dirty="0"/>
              <a:t> </a:t>
            </a:r>
            <a:r>
              <a:rPr lang="en-US" altLang="zh-CN" baseline="0" dirty="0" err="1"/>
              <a:t>nhất</a:t>
            </a:r>
            <a:endParaRPr lang="en-US" altLang="zh-CN" baseline="0" dirty="0"/>
          </a:p>
          <a:p>
            <a:pPr marL="171450" indent="-171450">
              <a:buFontTx/>
              <a:buChar char="-"/>
            </a:pPr>
            <a:r>
              <a:rPr lang="en-US" altLang="zh-CN" baseline="0" dirty="0" err="1"/>
              <a:t>Tăng</a:t>
            </a:r>
            <a:r>
              <a:rPr lang="en-US" altLang="zh-CN" baseline="0" dirty="0"/>
              <a:t> </a:t>
            </a:r>
            <a:r>
              <a:rPr lang="en-US" altLang="zh-CN" baseline="0" dirty="0" err="1"/>
              <a:t>trải</a:t>
            </a:r>
            <a:r>
              <a:rPr lang="en-US" altLang="zh-CN" baseline="0" dirty="0"/>
              <a:t> </a:t>
            </a:r>
            <a:r>
              <a:rPr lang="en-US" altLang="zh-CN" baseline="0" dirty="0" err="1"/>
              <a:t>nghiệm</a:t>
            </a:r>
            <a:r>
              <a:rPr lang="en-US" altLang="zh-CN" baseline="0" dirty="0"/>
              <a:t> </a:t>
            </a:r>
            <a:r>
              <a:rPr lang="en-US" altLang="zh-CN" baseline="0" dirty="0" err="1"/>
              <a:t>người</a:t>
            </a:r>
            <a:r>
              <a:rPr lang="en-US" altLang="zh-CN" baseline="0" dirty="0"/>
              <a:t> </a:t>
            </a:r>
            <a:r>
              <a:rPr lang="en-US" altLang="zh-CN" baseline="0" dirty="0" err="1"/>
              <a:t>dùng</a:t>
            </a:r>
            <a:r>
              <a:rPr lang="en-US" altLang="zh-CN" baseline="0" dirty="0"/>
              <a:t> _ </a:t>
            </a:r>
            <a:r>
              <a:rPr lang="en-US" altLang="zh-CN" baseline="0" dirty="0" err="1"/>
              <a:t>lưu</a:t>
            </a:r>
            <a:r>
              <a:rPr lang="en-US" altLang="zh-CN" baseline="0" dirty="0"/>
              <a:t> </a:t>
            </a:r>
            <a:r>
              <a:rPr lang="en-US" altLang="zh-CN" baseline="0" dirty="0" err="1"/>
              <a:t>trữ</a:t>
            </a:r>
            <a:r>
              <a:rPr lang="en-US" altLang="zh-CN" baseline="0" dirty="0"/>
              <a:t> </a:t>
            </a:r>
            <a:r>
              <a:rPr lang="en-US" altLang="zh-CN" baseline="0" dirty="0" err="1"/>
              <a:t>thông</a:t>
            </a:r>
            <a:r>
              <a:rPr lang="en-US" altLang="zh-CN" baseline="0" dirty="0"/>
              <a:t> tin, </a:t>
            </a:r>
            <a:r>
              <a:rPr lang="en-US" altLang="zh-CN" baseline="0" dirty="0" err="1"/>
              <a:t>sở</a:t>
            </a:r>
            <a:r>
              <a:rPr lang="en-US" altLang="zh-CN" baseline="0" dirty="0"/>
              <a:t> </a:t>
            </a:r>
            <a:r>
              <a:rPr lang="en-US" altLang="zh-CN" baseline="0" dirty="0" err="1"/>
              <a:t>thích</a:t>
            </a:r>
            <a:endParaRPr lang="en-US" altLang="zh-CN" baseline="0" dirty="0"/>
          </a:p>
          <a:p>
            <a:pPr marL="171450" indent="-171450">
              <a:buFontTx/>
              <a:buChar char="-"/>
            </a:pPr>
            <a:r>
              <a:rPr lang="en-US" altLang="zh-CN" baseline="0" dirty="0" err="1"/>
              <a:t>Quảng</a:t>
            </a:r>
            <a:r>
              <a:rPr lang="en-US" altLang="zh-CN" baseline="0" dirty="0"/>
              <a:t> </a:t>
            </a:r>
            <a:r>
              <a:rPr lang="en-US" altLang="zh-CN" baseline="0" dirty="0" err="1"/>
              <a:t>cáo</a:t>
            </a:r>
            <a:r>
              <a:rPr lang="en-US" altLang="zh-CN" baseline="0" dirty="0"/>
              <a:t> _ </a:t>
            </a:r>
            <a:r>
              <a:rPr lang="en-US" altLang="zh-CN" baseline="0" dirty="0" err="1"/>
              <a:t>hiển</a:t>
            </a:r>
            <a:r>
              <a:rPr lang="en-US" altLang="zh-CN" baseline="0" dirty="0"/>
              <a:t> </a:t>
            </a:r>
            <a:r>
              <a:rPr lang="en-US" altLang="zh-CN" baseline="0" dirty="0" err="1"/>
              <a:t>thị</a:t>
            </a:r>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47</a:t>
            </a:fld>
            <a:endParaRPr lang="zh-CN" altLang="en-US"/>
          </a:p>
        </p:txBody>
      </p:sp>
    </p:spTree>
    <p:extLst>
      <p:ext uri="{BB962C8B-B14F-4D97-AF65-F5344CB8AC3E}">
        <p14:creationId xmlns:p14="http://schemas.microsoft.com/office/powerpoint/2010/main" val="63255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4</a:t>
            </a:fld>
            <a:endParaRPr lang="zh-CN" altLang="en-US"/>
          </a:p>
        </p:txBody>
      </p:sp>
    </p:spTree>
    <p:extLst>
      <p:ext uri="{BB962C8B-B14F-4D97-AF65-F5344CB8AC3E}">
        <p14:creationId xmlns:p14="http://schemas.microsoft.com/office/powerpoint/2010/main" val="396846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48</a:t>
            </a:fld>
            <a:endParaRPr lang="zh-CN" altLang="en-US"/>
          </a:p>
        </p:txBody>
      </p:sp>
    </p:spTree>
    <p:extLst>
      <p:ext uri="{BB962C8B-B14F-4D97-AF65-F5344CB8AC3E}">
        <p14:creationId xmlns:p14="http://schemas.microsoft.com/office/powerpoint/2010/main" val="2145810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49</a:t>
            </a:fld>
            <a:endParaRPr lang="zh-CN" altLang="en-US"/>
          </a:p>
        </p:txBody>
      </p:sp>
    </p:spTree>
    <p:extLst>
      <p:ext uri="{BB962C8B-B14F-4D97-AF65-F5344CB8AC3E}">
        <p14:creationId xmlns:p14="http://schemas.microsoft.com/office/powerpoint/2010/main" val="3160398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50</a:t>
            </a:fld>
            <a:endParaRPr lang="zh-CN" altLang="en-US"/>
          </a:p>
        </p:txBody>
      </p:sp>
    </p:spTree>
    <p:extLst>
      <p:ext uri="{BB962C8B-B14F-4D97-AF65-F5344CB8AC3E}">
        <p14:creationId xmlns:p14="http://schemas.microsoft.com/office/powerpoint/2010/main" val="3524736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51</a:t>
            </a:fld>
            <a:endParaRPr lang="zh-CN" altLang="en-US"/>
          </a:p>
        </p:txBody>
      </p:sp>
    </p:spTree>
    <p:extLst>
      <p:ext uri="{BB962C8B-B14F-4D97-AF65-F5344CB8AC3E}">
        <p14:creationId xmlns:p14="http://schemas.microsoft.com/office/powerpoint/2010/main" val="4130560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52</a:t>
            </a:fld>
            <a:endParaRPr lang="zh-CN" altLang="en-US"/>
          </a:p>
        </p:txBody>
      </p:sp>
    </p:spTree>
    <p:extLst>
      <p:ext uri="{BB962C8B-B14F-4D97-AF65-F5344CB8AC3E}">
        <p14:creationId xmlns:p14="http://schemas.microsoft.com/office/powerpoint/2010/main" val="2487711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53</a:t>
            </a:fld>
            <a:endParaRPr lang="zh-CN" altLang="en-US"/>
          </a:p>
        </p:txBody>
      </p:sp>
    </p:spTree>
    <p:extLst>
      <p:ext uri="{BB962C8B-B14F-4D97-AF65-F5344CB8AC3E}">
        <p14:creationId xmlns:p14="http://schemas.microsoft.com/office/powerpoint/2010/main" val="37336911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54</a:t>
            </a:fld>
            <a:endParaRPr lang="zh-CN" altLang="en-US"/>
          </a:p>
        </p:txBody>
      </p:sp>
    </p:spTree>
    <p:extLst>
      <p:ext uri="{BB962C8B-B14F-4D97-AF65-F5344CB8AC3E}">
        <p14:creationId xmlns:p14="http://schemas.microsoft.com/office/powerpoint/2010/main" val="274019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55</a:t>
            </a:fld>
            <a:endParaRPr lang="zh-CN" altLang="en-US"/>
          </a:p>
        </p:txBody>
      </p:sp>
    </p:spTree>
    <p:extLst>
      <p:ext uri="{BB962C8B-B14F-4D97-AF65-F5344CB8AC3E}">
        <p14:creationId xmlns:p14="http://schemas.microsoft.com/office/powerpoint/2010/main" val="819904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56</a:t>
            </a:fld>
            <a:endParaRPr lang="zh-CN" altLang="en-US"/>
          </a:p>
        </p:txBody>
      </p:sp>
    </p:spTree>
    <p:extLst>
      <p:ext uri="{BB962C8B-B14F-4D97-AF65-F5344CB8AC3E}">
        <p14:creationId xmlns:p14="http://schemas.microsoft.com/office/powerpoint/2010/main" val="377671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073E7D-005B-40FA-BA74-142CD851F01B}" type="slidenum">
              <a:rPr lang="zh-CN" altLang="en-US" smtClean="0"/>
              <a:t>57</a:t>
            </a:fld>
            <a:endParaRPr lang="zh-CN" altLang="en-US"/>
          </a:p>
        </p:txBody>
      </p:sp>
    </p:spTree>
    <p:extLst>
      <p:ext uri="{BB962C8B-B14F-4D97-AF65-F5344CB8AC3E}">
        <p14:creationId xmlns:p14="http://schemas.microsoft.com/office/powerpoint/2010/main" val="147261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5</a:t>
            </a:fld>
            <a:endParaRPr lang="zh-CN" altLang="en-US"/>
          </a:p>
        </p:txBody>
      </p:sp>
    </p:spTree>
    <p:extLst>
      <p:ext uri="{BB962C8B-B14F-4D97-AF65-F5344CB8AC3E}">
        <p14:creationId xmlns:p14="http://schemas.microsoft.com/office/powerpoint/2010/main" val="2426414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dirty="0">
                <a:solidFill>
                  <a:schemeClr val="tx1">
                    <a:lumMod val="75000"/>
                    <a:lumOff val="25000"/>
                  </a:schemeClr>
                </a:solidFill>
                <a:latin typeface="Calibri" panose="020F0502020204030204" pitchFamily="34" charset="0"/>
                <a:cs typeface="Calibri" panose="020F0502020204030204" pitchFamily="34" charset="0"/>
              </a:rPr>
              <a:t>Kiểm tra nhiều thứ ở một nơi.</a:t>
            </a:r>
          </a:p>
          <a:p>
            <a:r>
              <a:rPr lang="vi-VN" sz="1200" dirty="0">
                <a:solidFill>
                  <a:schemeClr val="tx1">
                    <a:lumMod val="75000"/>
                    <a:lumOff val="25000"/>
                  </a:schemeClr>
                </a:solidFill>
                <a:latin typeface="Calibri" panose="020F0502020204030204" pitchFamily="34" charset="0"/>
                <a:cs typeface="Calibri" panose="020F0502020204030204" pitchFamily="34" charset="0"/>
              </a:rPr>
              <a:t>Đo lường và nâng cao chất lượng của trang web.</a:t>
            </a:r>
          </a:p>
          <a:p>
            <a:r>
              <a:rPr lang="vi-VN" sz="1200" dirty="0">
                <a:solidFill>
                  <a:schemeClr val="tx1">
                    <a:lumMod val="75000"/>
                    <a:lumOff val="25000"/>
                  </a:schemeClr>
                </a:solidFill>
                <a:latin typeface="Calibri" panose="020F0502020204030204" pitchFamily="34" charset="0"/>
                <a:cs typeface="Calibri" panose="020F0502020204030204" pitchFamily="34" charset="0"/>
              </a:rPr>
              <a:t>Sau khi kiểm tra kết thúc, nhân viên có thể lưu và xuất kết quả dưới dạng báo cáo.</a:t>
            </a:r>
          </a:p>
          <a:p>
            <a:r>
              <a:rPr lang="vi-VN" sz="1200" dirty="0">
                <a:solidFill>
                  <a:schemeClr val="tx1">
                    <a:lumMod val="75000"/>
                    <a:lumOff val="25000"/>
                  </a:schemeClr>
                </a:solidFill>
                <a:latin typeface="Calibri" panose="020F0502020204030204" pitchFamily="34" charset="0"/>
                <a:cs typeface="Calibri" panose="020F0502020204030204" pitchFamily="34" charset="0"/>
              </a:rPr>
              <a:t>Nhân viên có thể xem các báo cáo cũ (Xem báo cáo lịch sử).</a:t>
            </a:r>
          </a:p>
          <a:p>
            <a:r>
              <a:rPr lang="vi-VN" sz="1200" dirty="0">
                <a:solidFill>
                  <a:schemeClr val="tx1">
                    <a:lumMod val="75000"/>
                    <a:lumOff val="25000"/>
                  </a:schemeClr>
                </a:solidFill>
                <a:latin typeface="Calibri" panose="020F0502020204030204" pitchFamily="34" charset="0"/>
                <a:cs typeface="Calibri" panose="020F0502020204030204" pitchFamily="34" charset="0"/>
              </a:rPr>
              <a:t>Đánh giá tính đầy đủ của các tính năng trang web.</a:t>
            </a:r>
          </a:p>
          <a:p>
            <a:r>
              <a:rPr lang="vi-VN" sz="1200" dirty="0">
                <a:solidFill>
                  <a:schemeClr val="tx1">
                    <a:lumMod val="75000"/>
                    <a:lumOff val="25000"/>
                  </a:schemeClr>
                </a:solidFill>
                <a:latin typeface="Calibri" panose="020F0502020204030204" pitchFamily="34" charset="0"/>
                <a:cs typeface="Calibri" panose="020F0502020204030204" pitchFamily="34" charset="0"/>
              </a:rPr>
              <a:t>Làm cho trang web lớn hơn và chuyên nghiệp.</a:t>
            </a:r>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58</a:t>
            </a:fld>
            <a:endParaRPr lang="zh-CN" altLang="en-US"/>
          </a:p>
        </p:txBody>
      </p:sp>
    </p:spTree>
    <p:extLst>
      <p:ext uri="{BB962C8B-B14F-4D97-AF65-F5344CB8AC3E}">
        <p14:creationId xmlns:p14="http://schemas.microsoft.com/office/powerpoint/2010/main" val="116567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err="1">
                <a:solidFill>
                  <a:schemeClr val="tx1">
                    <a:lumMod val="75000"/>
                    <a:lumOff val="25000"/>
                  </a:schemeClr>
                </a:solidFill>
                <a:latin typeface="Calibri" panose="020F0502020204030204" pitchFamily="34" charset="0"/>
                <a:cs typeface="Calibri" panose="020F0502020204030204" pitchFamily="34" charset="0"/>
              </a:rPr>
              <a:t>Hệ</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thống</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của</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chúng</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tôi</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chỉ</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hỗ</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trợ</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tiếng</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anh</a:t>
            </a:r>
            <a:endParaRPr lang="en-US" sz="1200" dirty="0">
              <a:solidFill>
                <a:schemeClr val="tx1">
                  <a:lumMod val="75000"/>
                  <a:lumOff val="25000"/>
                </a:schemeClr>
              </a:solidFill>
              <a:latin typeface="Calibri" panose="020F0502020204030204" pitchFamily="34" charset="0"/>
              <a:cs typeface="Calibri" panose="020F0502020204030204" pitchFamily="34" charset="0"/>
            </a:endParaRPr>
          </a:p>
          <a:p>
            <a:r>
              <a:rPr lang="en-US" sz="1200" dirty="0" err="1">
                <a:solidFill>
                  <a:schemeClr val="tx1">
                    <a:lumMod val="75000"/>
                    <a:lumOff val="25000"/>
                  </a:schemeClr>
                </a:solidFill>
                <a:latin typeface="Calibri" panose="020F0502020204030204" pitchFamily="34" charset="0"/>
                <a:cs typeface="Calibri" panose="020F0502020204030204" pitchFamily="34" charset="0"/>
              </a:rPr>
              <a:t>Cần</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có</a:t>
            </a:r>
            <a:r>
              <a:rPr lang="en-US" sz="1200" dirty="0">
                <a:solidFill>
                  <a:schemeClr val="tx1">
                    <a:lumMod val="75000"/>
                    <a:lumOff val="25000"/>
                  </a:schemeClr>
                </a:solidFill>
                <a:latin typeface="Calibri" panose="020F0502020204030204" pitchFamily="34" charset="0"/>
                <a:cs typeface="Calibri" panose="020F0502020204030204" pitchFamily="34" charset="0"/>
              </a:rPr>
              <a:t> internet </a:t>
            </a:r>
            <a:r>
              <a:rPr lang="en-US" sz="1200" dirty="0" err="1">
                <a:solidFill>
                  <a:schemeClr val="tx1">
                    <a:lumMod val="75000"/>
                    <a:lumOff val="25000"/>
                  </a:schemeClr>
                </a:solidFill>
                <a:latin typeface="Calibri" panose="020F0502020204030204" pitchFamily="34" charset="0"/>
                <a:cs typeface="Calibri" panose="020F0502020204030204" pitchFamily="34" charset="0"/>
              </a:rPr>
              <a:t>để</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sử</a:t>
            </a:r>
            <a:r>
              <a:rPr lang="en-US" sz="1200" dirty="0">
                <a:solidFill>
                  <a:schemeClr val="tx1">
                    <a:lumMod val="75000"/>
                    <a:lumOff val="25000"/>
                  </a:schemeClr>
                </a:solidFill>
                <a:latin typeface="Calibri" panose="020F0502020204030204" pitchFamily="34" charset="0"/>
                <a:cs typeface="Calibri" panose="020F0502020204030204" pitchFamily="34" charset="0"/>
              </a:rPr>
              <a:t> dung </a:t>
            </a:r>
            <a:r>
              <a:rPr lang="en-US" sz="1200" dirty="0" err="1">
                <a:solidFill>
                  <a:schemeClr val="tx1">
                    <a:lumMod val="75000"/>
                    <a:lumOff val="25000"/>
                  </a:schemeClr>
                </a:solidFill>
                <a:latin typeface="Calibri" panose="020F0502020204030204" pitchFamily="34" charset="0"/>
                <a:cs typeface="Calibri" panose="020F0502020204030204" pitchFamily="34" charset="0"/>
              </a:rPr>
              <a:t>hệ</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thống</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chúng</a:t>
            </a:r>
            <a:r>
              <a:rPr lang="en-US" sz="1200" dirty="0">
                <a:solidFill>
                  <a:schemeClr val="tx1">
                    <a:lumMod val="75000"/>
                    <a:lumOff val="25000"/>
                  </a:schemeClr>
                </a:solidFill>
                <a:latin typeface="Calibri" panose="020F0502020204030204" pitchFamily="34" charset="0"/>
                <a:cs typeface="Calibri" panose="020F0502020204030204" pitchFamily="34" charset="0"/>
              </a:rPr>
              <a:t> </a:t>
            </a:r>
            <a:r>
              <a:rPr lang="en-US" sz="1200" dirty="0" err="1">
                <a:solidFill>
                  <a:schemeClr val="tx1">
                    <a:lumMod val="75000"/>
                    <a:lumOff val="25000"/>
                  </a:schemeClr>
                </a:solidFill>
                <a:latin typeface="Calibri" panose="020F0502020204030204" pitchFamily="34" charset="0"/>
                <a:cs typeface="Calibri" panose="020F0502020204030204" pitchFamily="34" charset="0"/>
              </a:rPr>
              <a:t>tôi</a:t>
            </a:r>
            <a:r>
              <a:rPr lang="en-US" sz="1200" dirty="0">
                <a:solidFill>
                  <a:schemeClr val="tx1">
                    <a:lumMod val="75000"/>
                    <a:lumOff val="25000"/>
                  </a:schemeClr>
                </a:solidFill>
                <a:latin typeface="Calibri" panose="020F0502020204030204" pitchFamily="34" charset="0"/>
                <a:cs typeface="Calibri" panose="020F0502020204030204" pitchFamily="34" charset="0"/>
              </a:rPr>
              <a:t>.</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59</a:t>
            </a:fld>
            <a:endParaRPr lang="zh-CN" altLang="en-US"/>
          </a:p>
        </p:txBody>
      </p:sp>
    </p:spTree>
    <p:extLst>
      <p:ext uri="{BB962C8B-B14F-4D97-AF65-F5344CB8AC3E}">
        <p14:creationId xmlns:p14="http://schemas.microsoft.com/office/powerpoint/2010/main" val="689879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073E7D-005B-40FA-BA74-142CD851F01B}" type="slidenum">
              <a:rPr lang="zh-CN" altLang="en-US" smtClean="0"/>
              <a:t>60</a:t>
            </a:fld>
            <a:endParaRPr lang="zh-CN" altLang="en-US"/>
          </a:p>
        </p:txBody>
      </p:sp>
    </p:spTree>
    <p:extLst>
      <p:ext uri="{BB962C8B-B14F-4D97-AF65-F5344CB8AC3E}">
        <p14:creationId xmlns:p14="http://schemas.microsoft.com/office/powerpoint/2010/main" val="710384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dirty="0">
                <a:solidFill>
                  <a:schemeClr val="tx1">
                    <a:lumMod val="75000"/>
                    <a:lumOff val="25000"/>
                  </a:schemeClr>
                </a:solidFill>
                <a:latin typeface="Calibri" panose="020F0502020204030204" pitchFamily="34" charset="0"/>
                <a:cs typeface="Calibri" panose="020F0502020204030204" pitchFamily="34" charset="0"/>
              </a:rPr>
              <a:t>Hệ thống chúng tôi có thể xuất tất cả kết quả cùng một lúc</a:t>
            </a:r>
          </a:p>
          <a:p>
            <a:r>
              <a:rPr lang="vi-VN" altLang="zh-CN" sz="1200" dirty="0">
                <a:solidFill>
                  <a:schemeClr val="tx1">
                    <a:lumMod val="75000"/>
                    <a:lumOff val="25000"/>
                  </a:schemeClr>
                </a:solidFill>
                <a:latin typeface="Calibri" panose="020F0502020204030204" pitchFamily="34" charset="0"/>
                <a:cs typeface="Calibri" panose="020F0502020204030204" pitchFamily="34" charset="0"/>
              </a:rPr>
              <a:t>Thể hiện kết quả kiểm tra bằng biểu đồ để người dùng dễ nắm bắt thông tin về website</a:t>
            </a:r>
          </a:p>
          <a:p>
            <a:r>
              <a:rPr lang="vi-VN" altLang="zh-CN" sz="1200" dirty="0">
                <a:solidFill>
                  <a:schemeClr val="tx1">
                    <a:lumMod val="75000"/>
                    <a:lumOff val="25000"/>
                  </a:schemeClr>
                </a:solidFill>
                <a:latin typeface="Calibri" panose="020F0502020204030204" pitchFamily="34" charset="0"/>
                <a:cs typeface="Calibri" panose="020F0502020204030204" pitchFamily="34" charset="0"/>
              </a:rPr>
              <a:t>Hệ thống có thể lập lịch cho hệ thống tự động kiểm tra theo chu kỳ</a:t>
            </a:r>
          </a:p>
          <a:p>
            <a:r>
              <a:rPr lang="vi-VN" altLang="zh-CN" sz="1200" dirty="0">
                <a:solidFill>
                  <a:schemeClr val="tx1">
                    <a:lumMod val="75000"/>
                    <a:lumOff val="25000"/>
                  </a:schemeClr>
                </a:solidFill>
                <a:latin typeface="Calibri" panose="020F0502020204030204" pitchFamily="34" charset="0"/>
                <a:cs typeface="Calibri" panose="020F0502020204030204" pitchFamily="34" charset="0"/>
              </a:rPr>
              <a:t>Cho phép ngừoi dùng định nghĩa các mẫu đầu vào cho các phần kiểm tra</a:t>
            </a:r>
          </a:p>
          <a:p>
            <a:r>
              <a:rPr lang="vi-VN" altLang="zh-CN" dirty="0"/>
              <a:t>Hệ thống có thể cho phép ngừoi dùng kiểm tra source code trược tiếp trên hệ thống</a:t>
            </a:r>
          </a:p>
          <a:p>
            <a:r>
              <a:rPr lang="vi-VN" altLang="zh-CN" dirty="0"/>
              <a:t>Phân tích và đánh giá dựa trên các kết quả liên quan</a:t>
            </a:r>
          </a:p>
          <a:p>
            <a:r>
              <a:rPr lang="vi-VN" altLang="zh-CN" dirty="0"/>
              <a:t>Nâng cấp hệ thống kiểm tra ngữ pháp</a:t>
            </a:r>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61</a:t>
            </a:fld>
            <a:endParaRPr lang="zh-CN" altLang="en-US"/>
          </a:p>
        </p:txBody>
      </p:sp>
    </p:spTree>
    <p:extLst>
      <p:ext uri="{BB962C8B-B14F-4D97-AF65-F5344CB8AC3E}">
        <p14:creationId xmlns:p14="http://schemas.microsoft.com/office/powerpoint/2010/main" val="42032107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073E7D-005B-40FA-BA74-142CD851F01B}" type="slidenum">
              <a:rPr lang="zh-CN" altLang="en-US" smtClean="0"/>
              <a:t>62</a:t>
            </a:fld>
            <a:endParaRPr lang="zh-CN" altLang="en-US"/>
          </a:p>
        </p:txBody>
      </p:sp>
    </p:spTree>
    <p:extLst>
      <p:ext uri="{BB962C8B-B14F-4D97-AF65-F5344CB8AC3E}">
        <p14:creationId xmlns:p14="http://schemas.microsoft.com/office/powerpoint/2010/main" val="139049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6</a:t>
            </a:fld>
            <a:endParaRPr lang="zh-CN" altLang="en-US"/>
          </a:p>
        </p:txBody>
      </p:sp>
    </p:spTree>
    <p:extLst>
      <p:ext uri="{BB962C8B-B14F-4D97-AF65-F5344CB8AC3E}">
        <p14:creationId xmlns:p14="http://schemas.microsoft.com/office/powerpoint/2010/main" val="223636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4CAA79-63ED-4D4C-97FF-23192032DF93}" type="slidenum">
              <a:rPr lang="zh-CN" altLang="en-US" smtClean="0"/>
              <a:t>8</a:t>
            </a:fld>
            <a:endParaRPr lang="zh-CN" altLang="en-US"/>
          </a:p>
        </p:txBody>
      </p:sp>
    </p:spTree>
    <p:extLst>
      <p:ext uri="{BB962C8B-B14F-4D97-AF65-F5344CB8AC3E}">
        <p14:creationId xmlns:p14="http://schemas.microsoft.com/office/powerpoint/2010/main" val="304696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073E7D-005B-40FA-BA74-142CD851F01B}" type="slidenum">
              <a:rPr lang="zh-CN" altLang="en-US" smtClean="0"/>
              <a:t>9</a:t>
            </a:fld>
            <a:endParaRPr lang="zh-CN" altLang="en-US"/>
          </a:p>
        </p:txBody>
      </p:sp>
    </p:spTree>
    <p:extLst>
      <p:ext uri="{BB962C8B-B14F-4D97-AF65-F5344CB8AC3E}">
        <p14:creationId xmlns:p14="http://schemas.microsoft.com/office/powerpoint/2010/main" val="179995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dirty="0">
                <a:solidFill>
                  <a:schemeClr val="tx1">
                    <a:lumMod val="75000"/>
                    <a:lumOff val="25000"/>
                  </a:schemeClr>
                </a:solidFill>
                <a:latin typeface="Calibri" panose="020F0502020204030204" pitchFamily="34" charset="0"/>
                <a:cs typeface="Calibri" panose="020F0502020204030204" pitchFamily="34" charset="0"/>
              </a:rPr>
              <a:t>After analyzing the software requirements,</a:t>
            </a:r>
          </a:p>
          <a:p>
            <a:r>
              <a:rPr lang="en-US" sz="1200" dirty="0">
                <a:solidFill>
                  <a:schemeClr val="tx1">
                    <a:lumMod val="75000"/>
                    <a:lumOff val="25000"/>
                  </a:schemeClr>
                </a:solidFill>
                <a:latin typeface="Calibri" panose="020F0502020204030204" pitchFamily="34" charset="0"/>
                <a:cs typeface="Calibri" panose="020F0502020204030204" pitchFamily="34" charset="0"/>
              </a:rPr>
              <a:t>We know that a web application is used for testing, in which the test process is quite long (depending on the test function). We have to choose a framework for one page support (Ajax and Cached all)</a:t>
            </a:r>
          </a:p>
          <a:p>
            <a:endParaRPr lang="zh-CN" altLang="en-US" dirty="0"/>
          </a:p>
        </p:txBody>
      </p:sp>
      <p:sp>
        <p:nvSpPr>
          <p:cNvPr id="4" name="灯片编号占位符 3"/>
          <p:cNvSpPr>
            <a:spLocks noGrp="1"/>
          </p:cNvSpPr>
          <p:nvPr>
            <p:ph type="sldNum" sz="quarter" idx="10"/>
          </p:nvPr>
        </p:nvSpPr>
        <p:spPr/>
        <p:txBody>
          <a:bodyPr/>
          <a:lstStyle/>
          <a:p>
            <a:fld id="{144CAA79-63ED-4D4C-97FF-23192032DF93}" type="slidenum">
              <a:rPr lang="zh-CN" altLang="en-US" smtClean="0"/>
              <a:t>10</a:t>
            </a:fld>
            <a:endParaRPr lang="zh-CN" altLang="en-US"/>
          </a:p>
        </p:txBody>
      </p:sp>
    </p:spTree>
    <p:extLst>
      <p:ext uri="{BB962C8B-B14F-4D97-AF65-F5344CB8AC3E}">
        <p14:creationId xmlns:p14="http://schemas.microsoft.com/office/powerpoint/2010/main" val="3115544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3214" r="5476" b="17169"/>
          <a:stretch/>
        </p:blipFill>
        <p:spPr>
          <a:xfrm>
            <a:off x="1" y="1654411"/>
            <a:ext cx="12192000" cy="5203589"/>
          </a:xfrm>
          <a:prstGeom prst="rect">
            <a:avLst/>
          </a:prstGeom>
        </p:spPr>
      </p:pic>
    </p:spTree>
    <p:extLst>
      <p:ext uri="{BB962C8B-B14F-4D97-AF65-F5344CB8AC3E}">
        <p14:creationId xmlns:p14="http://schemas.microsoft.com/office/powerpoint/2010/main" val="507332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506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1"/>
          </p:nvPr>
        </p:nvSpPr>
        <p:spPr>
          <a:xfrm>
            <a:off x="1943202" y="3313436"/>
            <a:ext cx="1390620" cy="1194142"/>
          </a:xfrm>
          <a:custGeom>
            <a:avLst/>
            <a:gdLst>
              <a:gd name="connsiteX0" fmla="*/ 298536 w 1390620"/>
              <a:gd name="connsiteY0" fmla="*/ 0 h 1194142"/>
              <a:gd name="connsiteX1" fmla="*/ 1092085 w 1390620"/>
              <a:gd name="connsiteY1" fmla="*/ 0 h 1194142"/>
              <a:gd name="connsiteX2" fmla="*/ 1390620 w 1390620"/>
              <a:gd name="connsiteY2" fmla="*/ 597071 h 1194142"/>
              <a:gd name="connsiteX3" fmla="*/ 1092085 w 1390620"/>
              <a:gd name="connsiteY3" fmla="*/ 1194142 h 1194142"/>
              <a:gd name="connsiteX4" fmla="*/ 298536 w 1390620"/>
              <a:gd name="connsiteY4" fmla="*/ 1194142 h 1194142"/>
              <a:gd name="connsiteX5" fmla="*/ 0 w 1390620"/>
              <a:gd name="connsiteY5" fmla="*/ 597071 h 11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20" h="1194142">
                <a:moveTo>
                  <a:pt x="298536" y="0"/>
                </a:moveTo>
                <a:lnTo>
                  <a:pt x="1092085" y="0"/>
                </a:lnTo>
                <a:lnTo>
                  <a:pt x="1390620" y="597071"/>
                </a:lnTo>
                <a:lnTo>
                  <a:pt x="1092085" y="1194142"/>
                </a:lnTo>
                <a:lnTo>
                  <a:pt x="298536" y="1194142"/>
                </a:lnTo>
                <a:lnTo>
                  <a:pt x="0" y="597071"/>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4295653" y="3313436"/>
            <a:ext cx="1390620" cy="1194142"/>
          </a:xfrm>
          <a:custGeom>
            <a:avLst/>
            <a:gdLst>
              <a:gd name="connsiteX0" fmla="*/ 298536 w 1390620"/>
              <a:gd name="connsiteY0" fmla="*/ 0 h 1194142"/>
              <a:gd name="connsiteX1" fmla="*/ 1092085 w 1390620"/>
              <a:gd name="connsiteY1" fmla="*/ 0 h 1194142"/>
              <a:gd name="connsiteX2" fmla="*/ 1390620 w 1390620"/>
              <a:gd name="connsiteY2" fmla="*/ 597071 h 1194142"/>
              <a:gd name="connsiteX3" fmla="*/ 1092085 w 1390620"/>
              <a:gd name="connsiteY3" fmla="*/ 1194142 h 1194142"/>
              <a:gd name="connsiteX4" fmla="*/ 298536 w 1390620"/>
              <a:gd name="connsiteY4" fmla="*/ 1194142 h 1194142"/>
              <a:gd name="connsiteX5" fmla="*/ 0 w 1390620"/>
              <a:gd name="connsiteY5" fmla="*/ 597071 h 11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20" h="1194142">
                <a:moveTo>
                  <a:pt x="298536" y="0"/>
                </a:moveTo>
                <a:lnTo>
                  <a:pt x="1092085" y="0"/>
                </a:lnTo>
                <a:lnTo>
                  <a:pt x="1390620" y="597071"/>
                </a:lnTo>
                <a:lnTo>
                  <a:pt x="1092085" y="1194142"/>
                </a:lnTo>
                <a:lnTo>
                  <a:pt x="298536" y="1194142"/>
                </a:lnTo>
                <a:lnTo>
                  <a:pt x="0" y="597071"/>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648105" y="3313436"/>
            <a:ext cx="1390620" cy="1194142"/>
          </a:xfrm>
          <a:custGeom>
            <a:avLst/>
            <a:gdLst>
              <a:gd name="connsiteX0" fmla="*/ 298536 w 1390620"/>
              <a:gd name="connsiteY0" fmla="*/ 0 h 1194142"/>
              <a:gd name="connsiteX1" fmla="*/ 1092085 w 1390620"/>
              <a:gd name="connsiteY1" fmla="*/ 0 h 1194142"/>
              <a:gd name="connsiteX2" fmla="*/ 1390620 w 1390620"/>
              <a:gd name="connsiteY2" fmla="*/ 597071 h 1194142"/>
              <a:gd name="connsiteX3" fmla="*/ 1092085 w 1390620"/>
              <a:gd name="connsiteY3" fmla="*/ 1194142 h 1194142"/>
              <a:gd name="connsiteX4" fmla="*/ 298536 w 1390620"/>
              <a:gd name="connsiteY4" fmla="*/ 1194142 h 1194142"/>
              <a:gd name="connsiteX5" fmla="*/ 0 w 1390620"/>
              <a:gd name="connsiteY5" fmla="*/ 597071 h 11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20" h="1194142">
                <a:moveTo>
                  <a:pt x="298536" y="0"/>
                </a:moveTo>
                <a:lnTo>
                  <a:pt x="1092085" y="0"/>
                </a:lnTo>
                <a:lnTo>
                  <a:pt x="1390620" y="597071"/>
                </a:lnTo>
                <a:lnTo>
                  <a:pt x="1092085" y="1194142"/>
                </a:lnTo>
                <a:lnTo>
                  <a:pt x="298536" y="1194142"/>
                </a:lnTo>
                <a:lnTo>
                  <a:pt x="0" y="597071"/>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9000555" y="3313436"/>
            <a:ext cx="1390620" cy="1194142"/>
          </a:xfrm>
          <a:custGeom>
            <a:avLst/>
            <a:gdLst>
              <a:gd name="connsiteX0" fmla="*/ 298536 w 1390620"/>
              <a:gd name="connsiteY0" fmla="*/ 0 h 1194142"/>
              <a:gd name="connsiteX1" fmla="*/ 1092085 w 1390620"/>
              <a:gd name="connsiteY1" fmla="*/ 0 h 1194142"/>
              <a:gd name="connsiteX2" fmla="*/ 1390620 w 1390620"/>
              <a:gd name="connsiteY2" fmla="*/ 597071 h 1194142"/>
              <a:gd name="connsiteX3" fmla="*/ 1092085 w 1390620"/>
              <a:gd name="connsiteY3" fmla="*/ 1194142 h 1194142"/>
              <a:gd name="connsiteX4" fmla="*/ 298536 w 1390620"/>
              <a:gd name="connsiteY4" fmla="*/ 1194142 h 1194142"/>
              <a:gd name="connsiteX5" fmla="*/ 0 w 1390620"/>
              <a:gd name="connsiteY5" fmla="*/ 597071 h 119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0620" h="1194142">
                <a:moveTo>
                  <a:pt x="298536" y="0"/>
                </a:moveTo>
                <a:lnTo>
                  <a:pt x="1092085" y="0"/>
                </a:lnTo>
                <a:lnTo>
                  <a:pt x="1390620" y="597071"/>
                </a:lnTo>
                <a:lnTo>
                  <a:pt x="1092085" y="1194142"/>
                </a:lnTo>
                <a:lnTo>
                  <a:pt x="298536" y="1194142"/>
                </a:lnTo>
                <a:lnTo>
                  <a:pt x="0" y="59707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3138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4407512" y="2425700"/>
            <a:ext cx="3352188" cy="1917700"/>
          </a:xfrm>
          <a:custGeom>
            <a:avLst/>
            <a:gdLst>
              <a:gd name="connsiteX0" fmla="*/ 0 w 3352188"/>
              <a:gd name="connsiteY0" fmla="*/ 0 h 1917700"/>
              <a:gd name="connsiteX1" fmla="*/ 3352188 w 3352188"/>
              <a:gd name="connsiteY1" fmla="*/ 0 h 1917700"/>
              <a:gd name="connsiteX2" fmla="*/ 3352188 w 3352188"/>
              <a:gd name="connsiteY2" fmla="*/ 1917700 h 1917700"/>
              <a:gd name="connsiteX3" fmla="*/ 0 w 3352188"/>
              <a:gd name="connsiteY3" fmla="*/ 1917700 h 1917700"/>
            </a:gdLst>
            <a:ahLst/>
            <a:cxnLst>
              <a:cxn ang="0">
                <a:pos x="connsiteX0" y="connsiteY0"/>
              </a:cxn>
              <a:cxn ang="0">
                <a:pos x="connsiteX1" y="connsiteY1"/>
              </a:cxn>
              <a:cxn ang="0">
                <a:pos x="connsiteX2" y="connsiteY2"/>
              </a:cxn>
              <a:cxn ang="0">
                <a:pos x="connsiteX3" y="connsiteY3"/>
              </a:cxn>
            </a:cxnLst>
            <a:rect l="l" t="t" r="r" b="b"/>
            <a:pathLst>
              <a:path w="3352188" h="1917700">
                <a:moveTo>
                  <a:pt x="0" y="0"/>
                </a:moveTo>
                <a:lnTo>
                  <a:pt x="3352188" y="0"/>
                </a:lnTo>
                <a:lnTo>
                  <a:pt x="3352188" y="1917700"/>
                </a:lnTo>
                <a:lnTo>
                  <a:pt x="0" y="1917700"/>
                </a:lnTo>
                <a:close/>
              </a:path>
            </a:pathLst>
          </a:custGeom>
          <a:ln>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83079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0" y="1810259"/>
            <a:ext cx="4550500" cy="3595494"/>
          </a:xfrm>
          <a:custGeom>
            <a:avLst/>
            <a:gdLst>
              <a:gd name="connsiteX0" fmla="*/ 0 w 4550500"/>
              <a:gd name="connsiteY0" fmla="*/ 0 h 3595494"/>
              <a:gd name="connsiteX1" fmla="*/ 4550500 w 4550500"/>
              <a:gd name="connsiteY1" fmla="*/ 0 h 3595494"/>
              <a:gd name="connsiteX2" fmla="*/ 4550500 w 4550500"/>
              <a:gd name="connsiteY2" fmla="*/ 3595494 h 3595494"/>
              <a:gd name="connsiteX3" fmla="*/ 0 w 4550500"/>
              <a:gd name="connsiteY3" fmla="*/ 3595494 h 3595494"/>
            </a:gdLst>
            <a:ahLst/>
            <a:cxnLst>
              <a:cxn ang="0">
                <a:pos x="connsiteX0" y="connsiteY0"/>
              </a:cxn>
              <a:cxn ang="0">
                <a:pos x="connsiteX1" y="connsiteY1"/>
              </a:cxn>
              <a:cxn ang="0">
                <a:pos x="connsiteX2" y="connsiteY2"/>
              </a:cxn>
              <a:cxn ang="0">
                <a:pos x="connsiteX3" y="connsiteY3"/>
              </a:cxn>
            </a:cxnLst>
            <a:rect l="l" t="t" r="r" b="b"/>
            <a:pathLst>
              <a:path w="4550500" h="3595494">
                <a:moveTo>
                  <a:pt x="0" y="0"/>
                </a:moveTo>
                <a:lnTo>
                  <a:pt x="4550500" y="0"/>
                </a:lnTo>
                <a:lnTo>
                  <a:pt x="4550500" y="3595494"/>
                </a:lnTo>
                <a:lnTo>
                  <a:pt x="0" y="3595494"/>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599089" y="1810261"/>
            <a:ext cx="1922847" cy="1774131"/>
          </a:xfrm>
          <a:custGeom>
            <a:avLst/>
            <a:gdLst>
              <a:gd name="connsiteX0" fmla="*/ 0 w 1922847"/>
              <a:gd name="connsiteY0" fmla="*/ 0 h 1774131"/>
              <a:gd name="connsiteX1" fmla="*/ 1922847 w 1922847"/>
              <a:gd name="connsiteY1" fmla="*/ 0 h 1774131"/>
              <a:gd name="connsiteX2" fmla="*/ 1922847 w 1922847"/>
              <a:gd name="connsiteY2" fmla="*/ 1774131 h 1774131"/>
              <a:gd name="connsiteX3" fmla="*/ 0 w 1922847"/>
              <a:gd name="connsiteY3" fmla="*/ 1774131 h 1774131"/>
            </a:gdLst>
            <a:ahLst/>
            <a:cxnLst>
              <a:cxn ang="0">
                <a:pos x="connsiteX0" y="connsiteY0"/>
              </a:cxn>
              <a:cxn ang="0">
                <a:pos x="connsiteX1" y="connsiteY1"/>
              </a:cxn>
              <a:cxn ang="0">
                <a:pos x="connsiteX2" y="connsiteY2"/>
              </a:cxn>
              <a:cxn ang="0">
                <a:pos x="connsiteX3" y="connsiteY3"/>
              </a:cxn>
            </a:cxnLst>
            <a:rect l="l" t="t" r="r" b="b"/>
            <a:pathLst>
              <a:path w="1922847" h="1774131">
                <a:moveTo>
                  <a:pt x="0" y="0"/>
                </a:moveTo>
                <a:lnTo>
                  <a:pt x="1922847" y="0"/>
                </a:lnTo>
                <a:lnTo>
                  <a:pt x="1922847" y="1774131"/>
                </a:lnTo>
                <a:lnTo>
                  <a:pt x="0" y="1774131"/>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6570521" y="3631624"/>
            <a:ext cx="1922847" cy="1774131"/>
          </a:xfrm>
          <a:custGeom>
            <a:avLst/>
            <a:gdLst>
              <a:gd name="connsiteX0" fmla="*/ 0 w 1922847"/>
              <a:gd name="connsiteY0" fmla="*/ 0 h 1774131"/>
              <a:gd name="connsiteX1" fmla="*/ 1922847 w 1922847"/>
              <a:gd name="connsiteY1" fmla="*/ 0 h 1774131"/>
              <a:gd name="connsiteX2" fmla="*/ 1922847 w 1922847"/>
              <a:gd name="connsiteY2" fmla="*/ 1774131 h 1774131"/>
              <a:gd name="connsiteX3" fmla="*/ 0 w 1922847"/>
              <a:gd name="connsiteY3" fmla="*/ 1774131 h 1774131"/>
            </a:gdLst>
            <a:ahLst/>
            <a:cxnLst>
              <a:cxn ang="0">
                <a:pos x="connsiteX0" y="connsiteY0"/>
              </a:cxn>
              <a:cxn ang="0">
                <a:pos x="connsiteX1" y="connsiteY1"/>
              </a:cxn>
              <a:cxn ang="0">
                <a:pos x="connsiteX2" y="connsiteY2"/>
              </a:cxn>
              <a:cxn ang="0">
                <a:pos x="connsiteX3" y="connsiteY3"/>
              </a:cxn>
            </a:cxnLst>
            <a:rect l="l" t="t" r="r" b="b"/>
            <a:pathLst>
              <a:path w="1922847" h="1774131">
                <a:moveTo>
                  <a:pt x="0" y="0"/>
                </a:moveTo>
                <a:lnTo>
                  <a:pt x="1922847" y="0"/>
                </a:lnTo>
                <a:lnTo>
                  <a:pt x="1922847" y="1774131"/>
                </a:lnTo>
                <a:lnTo>
                  <a:pt x="0" y="1774131"/>
                </a:ln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8541954" y="1810261"/>
            <a:ext cx="1922847" cy="1774131"/>
          </a:xfrm>
          <a:custGeom>
            <a:avLst/>
            <a:gdLst>
              <a:gd name="connsiteX0" fmla="*/ 0 w 1922847"/>
              <a:gd name="connsiteY0" fmla="*/ 0 h 1774131"/>
              <a:gd name="connsiteX1" fmla="*/ 1922847 w 1922847"/>
              <a:gd name="connsiteY1" fmla="*/ 0 h 1774131"/>
              <a:gd name="connsiteX2" fmla="*/ 1922847 w 1922847"/>
              <a:gd name="connsiteY2" fmla="*/ 1774131 h 1774131"/>
              <a:gd name="connsiteX3" fmla="*/ 0 w 1922847"/>
              <a:gd name="connsiteY3" fmla="*/ 1774131 h 1774131"/>
            </a:gdLst>
            <a:ahLst/>
            <a:cxnLst>
              <a:cxn ang="0">
                <a:pos x="connsiteX0" y="connsiteY0"/>
              </a:cxn>
              <a:cxn ang="0">
                <a:pos x="connsiteX1" y="connsiteY1"/>
              </a:cxn>
              <a:cxn ang="0">
                <a:pos x="connsiteX2" y="connsiteY2"/>
              </a:cxn>
              <a:cxn ang="0">
                <a:pos x="connsiteX3" y="connsiteY3"/>
              </a:cxn>
            </a:cxnLst>
            <a:rect l="l" t="t" r="r" b="b"/>
            <a:pathLst>
              <a:path w="1922847" h="1774131">
                <a:moveTo>
                  <a:pt x="0" y="0"/>
                </a:moveTo>
                <a:lnTo>
                  <a:pt x="1922847" y="0"/>
                </a:lnTo>
                <a:lnTo>
                  <a:pt x="1922847" y="1774131"/>
                </a:lnTo>
                <a:lnTo>
                  <a:pt x="0" y="177413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6131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4562941" y="1583027"/>
            <a:ext cx="3099495" cy="1901537"/>
          </a:xfrm>
          <a:custGeom>
            <a:avLst/>
            <a:gdLst>
              <a:gd name="connsiteX0" fmla="*/ 0 w 3099495"/>
              <a:gd name="connsiteY0" fmla="*/ 0 h 1901537"/>
              <a:gd name="connsiteX1" fmla="*/ 3099495 w 3099495"/>
              <a:gd name="connsiteY1" fmla="*/ 0 h 1901537"/>
              <a:gd name="connsiteX2" fmla="*/ 3099495 w 3099495"/>
              <a:gd name="connsiteY2" fmla="*/ 1901537 h 1901537"/>
              <a:gd name="connsiteX3" fmla="*/ 0 w 3099495"/>
              <a:gd name="connsiteY3" fmla="*/ 1901537 h 1901537"/>
            </a:gdLst>
            <a:ahLst/>
            <a:cxnLst>
              <a:cxn ang="0">
                <a:pos x="connsiteX0" y="connsiteY0"/>
              </a:cxn>
              <a:cxn ang="0">
                <a:pos x="connsiteX1" y="connsiteY1"/>
              </a:cxn>
              <a:cxn ang="0">
                <a:pos x="connsiteX2" y="connsiteY2"/>
              </a:cxn>
              <a:cxn ang="0">
                <a:pos x="connsiteX3" y="connsiteY3"/>
              </a:cxn>
            </a:cxnLst>
            <a:rect l="l" t="t" r="r" b="b"/>
            <a:pathLst>
              <a:path w="3099495" h="1901537">
                <a:moveTo>
                  <a:pt x="0" y="0"/>
                </a:moveTo>
                <a:lnTo>
                  <a:pt x="3099495" y="0"/>
                </a:lnTo>
                <a:lnTo>
                  <a:pt x="3099495" y="1901537"/>
                </a:lnTo>
                <a:lnTo>
                  <a:pt x="0" y="1901537"/>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4714" y="3824289"/>
            <a:ext cx="3099495" cy="1901537"/>
          </a:xfrm>
          <a:custGeom>
            <a:avLst/>
            <a:gdLst>
              <a:gd name="connsiteX0" fmla="*/ 0 w 3099495"/>
              <a:gd name="connsiteY0" fmla="*/ 0 h 1901537"/>
              <a:gd name="connsiteX1" fmla="*/ 3099495 w 3099495"/>
              <a:gd name="connsiteY1" fmla="*/ 0 h 1901537"/>
              <a:gd name="connsiteX2" fmla="*/ 3099495 w 3099495"/>
              <a:gd name="connsiteY2" fmla="*/ 1901537 h 1901537"/>
              <a:gd name="connsiteX3" fmla="*/ 0 w 3099495"/>
              <a:gd name="connsiteY3" fmla="*/ 1901537 h 1901537"/>
            </a:gdLst>
            <a:ahLst/>
            <a:cxnLst>
              <a:cxn ang="0">
                <a:pos x="connsiteX0" y="connsiteY0"/>
              </a:cxn>
              <a:cxn ang="0">
                <a:pos x="connsiteX1" y="connsiteY1"/>
              </a:cxn>
              <a:cxn ang="0">
                <a:pos x="connsiteX2" y="connsiteY2"/>
              </a:cxn>
              <a:cxn ang="0">
                <a:pos x="connsiteX3" y="connsiteY3"/>
              </a:cxn>
            </a:cxnLst>
            <a:rect l="l" t="t" r="r" b="b"/>
            <a:pathLst>
              <a:path w="3099495" h="1901537">
                <a:moveTo>
                  <a:pt x="0" y="0"/>
                </a:moveTo>
                <a:lnTo>
                  <a:pt x="3099495" y="0"/>
                </a:lnTo>
                <a:lnTo>
                  <a:pt x="3099495" y="1901537"/>
                </a:lnTo>
                <a:lnTo>
                  <a:pt x="0" y="1901537"/>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8217794" y="3824289"/>
            <a:ext cx="3099495" cy="1901537"/>
          </a:xfrm>
          <a:custGeom>
            <a:avLst/>
            <a:gdLst>
              <a:gd name="connsiteX0" fmla="*/ 0 w 3099495"/>
              <a:gd name="connsiteY0" fmla="*/ 0 h 1901537"/>
              <a:gd name="connsiteX1" fmla="*/ 3099495 w 3099495"/>
              <a:gd name="connsiteY1" fmla="*/ 0 h 1901537"/>
              <a:gd name="connsiteX2" fmla="*/ 3099495 w 3099495"/>
              <a:gd name="connsiteY2" fmla="*/ 1901537 h 1901537"/>
              <a:gd name="connsiteX3" fmla="*/ 0 w 3099495"/>
              <a:gd name="connsiteY3" fmla="*/ 1901537 h 1901537"/>
            </a:gdLst>
            <a:ahLst/>
            <a:cxnLst>
              <a:cxn ang="0">
                <a:pos x="connsiteX0" y="connsiteY0"/>
              </a:cxn>
              <a:cxn ang="0">
                <a:pos x="connsiteX1" y="connsiteY1"/>
              </a:cxn>
              <a:cxn ang="0">
                <a:pos x="connsiteX2" y="connsiteY2"/>
              </a:cxn>
              <a:cxn ang="0">
                <a:pos x="connsiteX3" y="connsiteY3"/>
              </a:cxn>
            </a:cxnLst>
            <a:rect l="l" t="t" r="r" b="b"/>
            <a:pathLst>
              <a:path w="3099495" h="1901537">
                <a:moveTo>
                  <a:pt x="0" y="0"/>
                </a:moveTo>
                <a:lnTo>
                  <a:pt x="3099495" y="0"/>
                </a:lnTo>
                <a:lnTo>
                  <a:pt x="3099495" y="1901537"/>
                </a:lnTo>
                <a:lnTo>
                  <a:pt x="0" y="1901537"/>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B8795048-91B6-49DA-A9A5-3C4B5CC254B5}" type="slidenum">
              <a:rPr lang="zh-CN" altLang="en-US" smtClean="0"/>
              <a:pPr/>
              <a:t>‹#›</a:t>
            </a:fld>
            <a:endParaRPr lang="zh-CN" altLang="en-US"/>
          </a:p>
        </p:txBody>
      </p:sp>
    </p:spTree>
    <p:extLst>
      <p:ext uri="{BB962C8B-B14F-4D97-AF65-F5344CB8AC3E}">
        <p14:creationId xmlns:p14="http://schemas.microsoft.com/office/powerpoint/2010/main" val="3765886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8">
            <a:extLst>
              <a:ext uri="{28A0092B-C50C-407E-A947-70E740481C1C}">
                <a14:useLocalDpi xmlns:a14="http://schemas.microsoft.com/office/drawing/2010/main" val="0"/>
              </a:ext>
            </a:extLst>
          </a:blip>
          <a:srcRect b="20042"/>
          <a:stretch/>
        </p:blipFill>
        <p:spPr>
          <a:xfrm>
            <a:off x="1" y="0"/>
            <a:ext cx="12192000" cy="6858000"/>
          </a:xfrm>
          <a:prstGeom prst="rect">
            <a:avLst/>
          </a:prstGeom>
        </p:spPr>
      </p:pic>
    </p:spTree>
    <p:extLst>
      <p:ext uri="{BB962C8B-B14F-4D97-AF65-F5344CB8AC3E}">
        <p14:creationId xmlns:p14="http://schemas.microsoft.com/office/powerpoint/2010/main" val="33939996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70" r:id="rId4"/>
    <p:sldLayoutId id="2147483671" r:id="rId5"/>
    <p:sldLayoutId id="214748367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5.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5.wdp"/><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7.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7.wdp"/><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6.wdp"/><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9.wdp"/><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5.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5" name="文本框 13">
            <a:extLst>
              <a:ext uri="{FF2B5EF4-FFF2-40B4-BE49-F238E27FC236}">
                <a16:creationId xmlns:a16="http://schemas.microsoft.com/office/drawing/2014/main" id="{6F7CFC55-0176-4247-94EB-0C26AA90570B}"/>
              </a:ext>
            </a:extLst>
          </p:cNvPr>
          <p:cNvSpPr txBox="1"/>
          <p:nvPr/>
        </p:nvSpPr>
        <p:spPr>
          <a:xfrm>
            <a:off x="1121478" y="3969144"/>
            <a:ext cx="6307506" cy="1446550"/>
          </a:xfrm>
          <a:prstGeom prst="rect">
            <a:avLst/>
          </a:prstGeom>
          <a:noFill/>
        </p:spPr>
        <p:txBody>
          <a:bodyPr wrap="square" rtlCol="0">
            <a:spAutoFit/>
            <a:scene3d>
              <a:camera prst="orthographicFront"/>
              <a:lightRig rig="threePt" dir="t"/>
            </a:scene3d>
            <a:sp3d contourW="12700"/>
          </a:bodyPr>
          <a:lstStyle/>
          <a:p>
            <a:pPr lvl="0">
              <a:defRPr/>
            </a:pPr>
            <a:r>
              <a:rPr lang="en-US" altLang="zh-CN" sz="2200" b="1" dirty="0">
                <a:latin typeface="Calibri" panose="020F0502020204030204" pitchFamily="34" charset="0"/>
                <a:ea typeface="Cambria" panose="02040503050406030204" pitchFamily="18" charset="0"/>
                <a:cs typeface="Calibri" panose="020F0502020204030204" pitchFamily="34" charset="0"/>
              </a:rPr>
              <a:t>MEMBERS</a:t>
            </a:r>
            <a:r>
              <a:rPr lang="en-US" altLang="zh-CN" sz="2200" dirty="0">
                <a:latin typeface="Calibri" panose="020F0502020204030204" pitchFamily="34" charset="0"/>
                <a:cs typeface="Calibri" panose="020F0502020204030204" pitchFamily="34" charset="0"/>
              </a:rPr>
              <a:t>:  </a:t>
            </a:r>
            <a:r>
              <a:rPr lang="vi-VN" altLang="zh-CN" sz="2200" dirty="0">
                <a:latin typeface="Calibri" panose="020F0502020204030204" pitchFamily="34" charset="0"/>
                <a:ea typeface="Cambria" panose="02040503050406030204" pitchFamily="18" charset="0"/>
                <a:cs typeface="Calibri" panose="020F0502020204030204" pitchFamily="34" charset="0"/>
              </a:rPr>
              <a:t>Nguyễn Trương Thúy Vi (LEADER)</a:t>
            </a:r>
          </a:p>
          <a:p>
            <a:pPr lvl="0">
              <a:defRPr/>
            </a:pPr>
            <a:r>
              <a:rPr lang="en-US" altLang="zh-CN" sz="2200" dirty="0">
                <a:latin typeface="Calibri" panose="020F0502020204030204" pitchFamily="34" charset="0"/>
                <a:ea typeface="Cambria" panose="02040503050406030204" pitchFamily="18" charset="0"/>
                <a:cs typeface="Calibri" panose="020F0502020204030204" pitchFamily="34" charset="0"/>
              </a:rPr>
              <a:t>	        </a:t>
            </a:r>
            <a:r>
              <a:rPr lang="vi-VN" altLang="zh-CN" sz="2200" dirty="0">
                <a:latin typeface="Calibri" panose="020F0502020204030204" pitchFamily="34" charset="0"/>
                <a:ea typeface="Cambria" panose="02040503050406030204" pitchFamily="18" charset="0"/>
                <a:cs typeface="Calibri" panose="020F0502020204030204" pitchFamily="34" charset="0"/>
              </a:rPr>
              <a:t>Lê Ngọc Trường</a:t>
            </a:r>
          </a:p>
          <a:p>
            <a:pPr lvl="0">
              <a:defRPr/>
            </a:pPr>
            <a:r>
              <a:rPr lang="en-US" altLang="zh-CN" sz="2200" dirty="0">
                <a:latin typeface="Calibri" panose="020F0502020204030204" pitchFamily="34" charset="0"/>
                <a:ea typeface="Cambria" panose="02040503050406030204" pitchFamily="18" charset="0"/>
                <a:cs typeface="Calibri" panose="020F0502020204030204" pitchFamily="34" charset="0"/>
              </a:rPr>
              <a:t>	        </a:t>
            </a:r>
            <a:r>
              <a:rPr lang="vi-VN" altLang="zh-CN" sz="2200" dirty="0">
                <a:latin typeface="Calibri" panose="020F0502020204030204" pitchFamily="34" charset="0"/>
                <a:ea typeface="Cambria" panose="02040503050406030204" pitchFamily="18" charset="0"/>
                <a:cs typeface="Calibri" panose="020F0502020204030204" pitchFamily="34" charset="0"/>
              </a:rPr>
              <a:t>Nguyễn Đức Trịnh</a:t>
            </a:r>
            <a:endParaRPr lang="en-US" altLang="zh-CN" sz="2200" dirty="0">
              <a:latin typeface="Calibri" panose="020F0502020204030204" pitchFamily="34" charset="0"/>
              <a:ea typeface="Cambria" panose="02040503050406030204" pitchFamily="18" charset="0"/>
              <a:cs typeface="Calibri" panose="020F0502020204030204" pitchFamily="34" charset="0"/>
            </a:endParaRPr>
          </a:p>
          <a:p>
            <a:pPr lvl="0">
              <a:defRPr/>
            </a:pPr>
            <a:r>
              <a:rPr lang="en-US" altLang="zh-CN" sz="2200" dirty="0">
                <a:latin typeface="Calibri" panose="020F0502020204030204" pitchFamily="34" charset="0"/>
                <a:ea typeface="Cambria" panose="02040503050406030204" pitchFamily="18" charset="0"/>
                <a:cs typeface="Calibri" panose="020F0502020204030204" pitchFamily="34" charset="0"/>
              </a:rPr>
              <a:t>	        T</a:t>
            </a:r>
            <a:r>
              <a:rPr lang="vi-VN" altLang="zh-CN" sz="2200" dirty="0">
                <a:latin typeface="Calibri" panose="020F0502020204030204" pitchFamily="34" charset="0"/>
                <a:ea typeface="Cambria" panose="02040503050406030204" pitchFamily="18" charset="0"/>
                <a:cs typeface="Calibri" panose="020F0502020204030204" pitchFamily="34" charset="0"/>
              </a:rPr>
              <a:t>rần Phúc Anh</a:t>
            </a:r>
            <a:endParaRPr lang="en-US" altLang="zh-CN" sz="2200" dirty="0">
              <a:latin typeface="Calibri" panose="020F0502020204030204" pitchFamily="34" charset="0"/>
              <a:ea typeface="Cambria" panose="02040503050406030204" pitchFamily="18" charset="0"/>
              <a:cs typeface="Calibri" panose="020F0502020204030204" pitchFamily="34" charset="0"/>
            </a:endParaRPr>
          </a:p>
        </p:txBody>
      </p:sp>
      <p:sp>
        <p:nvSpPr>
          <p:cNvPr id="12" name="任意多边形 11"/>
          <p:cNvSpPr/>
          <p:nvPr/>
        </p:nvSpPr>
        <p:spPr>
          <a:xfrm>
            <a:off x="1101725" y="377371"/>
            <a:ext cx="1435100" cy="2554390"/>
          </a:xfrm>
          <a:custGeom>
            <a:avLst/>
            <a:gdLst>
              <a:gd name="connsiteX0" fmla="*/ 0 w 1435100"/>
              <a:gd name="connsiteY0" fmla="*/ 0 h 2757487"/>
              <a:gd name="connsiteX1" fmla="*/ 1435100 w 1435100"/>
              <a:gd name="connsiteY1" fmla="*/ 0 h 2757487"/>
              <a:gd name="connsiteX2" fmla="*/ 1435100 w 1435100"/>
              <a:gd name="connsiteY2" fmla="*/ 496887 h 2757487"/>
              <a:gd name="connsiteX3" fmla="*/ 1352094 w 1435100"/>
              <a:gd name="connsiteY3" fmla="*/ 496887 h 2757487"/>
              <a:gd name="connsiteX4" fmla="*/ 1352094 w 1435100"/>
              <a:gd name="connsiteY4" fmla="*/ 83006 h 2757487"/>
              <a:gd name="connsiteX5" fmla="*/ 83006 w 1435100"/>
              <a:gd name="connsiteY5" fmla="*/ 83006 h 2757487"/>
              <a:gd name="connsiteX6" fmla="*/ 83006 w 1435100"/>
              <a:gd name="connsiteY6" fmla="*/ 2674481 h 2757487"/>
              <a:gd name="connsiteX7" fmla="*/ 1352094 w 1435100"/>
              <a:gd name="connsiteY7" fmla="*/ 2674481 h 2757487"/>
              <a:gd name="connsiteX8" fmla="*/ 1352094 w 1435100"/>
              <a:gd name="connsiteY8" fmla="*/ 2260540 h 2757487"/>
              <a:gd name="connsiteX9" fmla="*/ 1435100 w 1435100"/>
              <a:gd name="connsiteY9" fmla="*/ 2260540 h 2757487"/>
              <a:gd name="connsiteX10" fmla="*/ 1435100 w 1435100"/>
              <a:gd name="connsiteY10" fmla="*/ 2757487 h 2757487"/>
              <a:gd name="connsiteX11" fmla="*/ 0 w 1435100"/>
              <a:gd name="connsiteY11" fmla="*/ 2757487 h 275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5100" h="2757487">
                <a:moveTo>
                  <a:pt x="0" y="0"/>
                </a:moveTo>
                <a:lnTo>
                  <a:pt x="1435100" y="0"/>
                </a:lnTo>
                <a:lnTo>
                  <a:pt x="1435100" y="496887"/>
                </a:lnTo>
                <a:lnTo>
                  <a:pt x="1352094" y="496887"/>
                </a:lnTo>
                <a:lnTo>
                  <a:pt x="1352094" y="83006"/>
                </a:lnTo>
                <a:lnTo>
                  <a:pt x="83006" y="83006"/>
                </a:lnTo>
                <a:lnTo>
                  <a:pt x="83006" y="2674481"/>
                </a:lnTo>
                <a:lnTo>
                  <a:pt x="1352094" y="2674481"/>
                </a:lnTo>
                <a:lnTo>
                  <a:pt x="1352094" y="2260540"/>
                </a:lnTo>
                <a:lnTo>
                  <a:pt x="1435100" y="2260540"/>
                </a:lnTo>
                <a:lnTo>
                  <a:pt x="1435100" y="2757487"/>
                </a:lnTo>
                <a:lnTo>
                  <a:pt x="0" y="2757487"/>
                </a:lnTo>
                <a:close/>
              </a:path>
            </a:pathLst>
          </a:custGeom>
          <a:gradFill>
            <a:gsLst>
              <a:gs pos="0">
                <a:srgbClr val="FF0000"/>
              </a:gs>
              <a:gs pos="95000">
                <a:srgbClr val="FFCC99"/>
              </a:gs>
              <a:gs pos="53000">
                <a:schemeClr val="accent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cs typeface="Calibri" panose="020F0502020204030204" pitchFamily="34" charset="0"/>
            </a:endParaRPr>
          </a:p>
        </p:txBody>
      </p:sp>
      <p:sp>
        <p:nvSpPr>
          <p:cNvPr id="9" name="文本框 8"/>
          <p:cNvSpPr txBox="1"/>
          <p:nvPr/>
        </p:nvSpPr>
        <p:spPr>
          <a:xfrm>
            <a:off x="1568941" y="770306"/>
            <a:ext cx="7180812" cy="923330"/>
          </a:xfrm>
          <a:prstGeom prst="rect">
            <a:avLst/>
          </a:prstGeom>
          <a:noFill/>
        </p:spPr>
        <p:txBody>
          <a:bodyPr wrap="none" rtlCol="0">
            <a:spAutoFit/>
            <a:scene3d>
              <a:camera prst="orthographicFront"/>
              <a:lightRig rig="threePt" dir="t"/>
            </a:scene3d>
            <a:sp3d contourW="12700"/>
          </a:bodyPr>
          <a:lstStyle/>
          <a:p>
            <a:pPr lvl="0">
              <a:defRPr/>
            </a:pPr>
            <a:r>
              <a:rPr lang="en-US" altLang="zh-CN" sz="5400" b="1" noProof="0" dirty="0">
                <a:gradFill flip="none" rotWithShape="1">
                  <a:gsLst>
                    <a:gs pos="0">
                      <a:srgbClr val="3C0DB3"/>
                    </a:gs>
                    <a:gs pos="100000">
                      <a:srgbClr val="F55920"/>
                    </a:gs>
                  </a:gsLst>
                  <a:lin ang="0" scaled="1"/>
                  <a:tileRect/>
                </a:gradFill>
                <a:latin typeface="Calibri" panose="020F0502020204030204" pitchFamily="34" charset="0"/>
                <a:cs typeface="Calibri" panose="020F0502020204030204" pitchFamily="34" charset="0"/>
              </a:rPr>
              <a:t>Website Checker System</a:t>
            </a:r>
            <a:endParaRPr kumimoji="0" lang="zh-CN" altLang="en-US" sz="5400" b="1" i="0" u="none" strike="noStrike" kern="1200" cap="none" spc="0" normalizeH="0" baseline="0" noProof="0" dirty="0">
              <a:ln>
                <a:noFill/>
              </a:ln>
              <a:gradFill flip="none" rotWithShape="1">
                <a:gsLst>
                  <a:gs pos="0">
                    <a:srgbClr val="3C0DB3"/>
                  </a:gs>
                  <a:gs pos="100000">
                    <a:srgbClr val="F55920"/>
                  </a:gs>
                </a:gsLst>
                <a:lin ang="0" scaled="1"/>
                <a:tileRect/>
              </a:gradFill>
              <a:effectLst/>
              <a:uLnTx/>
              <a:uFillTx/>
              <a:latin typeface="Calibri" panose="020F0502020204030204" pitchFamily="34" charset="0"/>
              <a:ea typeface="微软雅黑"/>
              <a:cs typeface="Calibri" panose="020F0502020204030204" pitchFamily="34" charset="0"/>
            </a:endParaRPr>
          </a:p>
        </p:txBody>
      </p:sp>
      <p:sp>
        <p:nvSpPr>
          <p:cNvPr id="10" name="文本框 9"/>
          <p:cNvSpPr txBox="1"/>
          <p:nvPr/>
        </p:nvSpPr>
        <p:spPr>
          <a:xfrm>
            <a:off x="1568941" y="1736228"/>
            <a:ext cx="10735118" cy="70788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mbria" panose="02040503050406030204" pitchFamily="18" charset="0"/>
                <a:cs typeface="Calibri" panose="020F0502020204030204" pitchFamily="34" charset="0"/>
              </a:rPr>
              <a:t>An web</a:t>
            </a:r>
            <a:r>
              <a:rPr kumimoji="0" lang="en-US" altLang="zh-CN" sz="2000" b="0" u="none" strike="noStrike" kern="1200" cap="none" spc="0" normalizeH="0" noProof="0" dirty="0">
                <a:ln>
                  <a:noFill/>
                </a:ln>
                <a:solidFill>
                  <a:prstClr val="black">
                    <a:lumMod val="75000"/>
                    <a:lumOff val="25000"/>
                  </a:prstClr>
                </a:solidFill>
                <a:effectLst/>
                <a:uLnTx/>
                <a:uFillTx/>
                <a:latin typeface="Calibri" panose="020F0502020204030204" pitchFamily="34" charset="0"/>
                <a:ea typeface="Cambria" panose="02040503050406030204" pitchFamily="18" charset="0"/>
                <a:cs typeface="Calibri" panose="020F0502020204030204" pitchFamily="34" charset="0"/>
              </a:rPr>
              <a:t> application to </a:t>
            </a:r>
            <a:r>
              <a:rPr lang="en-US" altLang="zh-CN" sz="2000" dirty="0">
                <a:solidFill>
                  <a:prstClr val="black">
                    <a:lumMod val="75000"/>
                    <a:lumOff val="25000"/>
                  </a:prstClr>
                </a:solidFill>
                <a:latin typeface="Calibri" panose="020F0502020204030204" pitchFamily="34" charset="0"/>
                <a:ea typeface="Cambria" panose="02040503050406030204" pitchFamily="18" charset="0"/>
                <a:cs typeface="Calibri" panose="020F0502020204030204" pitchFamily="34" charset="0"/>
              </a:rPr>
              <a:t>test </a:t>
            </a:r>
            <a:r>
              <a:rPr kumimoji="0" lang="en-US" altLang="zh-CN" sz="2000" b="0" u="none" strike="noStrike" kern="1200" cap="none" spc="0" normalizeH="0" noProof="0" dirty="0">
                <a:ln>
                  <a:noFill/>
                </a:ln>
                <a:solidFill>
                  <a:prstClr val="black">
                    <a:lumMod val="75000"/>
                    <a:lumOff val="25000"/>
                  </a:prstClr>
                </a:solidFill>
                <a:effectLst/>
                <a:uLnTx/>
                <a:uFillTx/>
                <a:latin typeface="Calibri" panose="020F0502020204030204" pitchFamily="34" charset="0"/>
                <a:ea typeface="Cambria" panose="02040503050406030204" pitchFamily="18" charset="0"/>
                <a:cs typeface="Calibri" panose="020F0502020204030204" pitchFamily="34" charset="0"/>
              </a:rPr>
              <a:t>your website performance, quality,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u="none" strike="noStrike" kern="1200" cap="none" spc="0" normalizeH="0" noProof="0" dirty="0">
                <a:ln>
                  <a:noFill/>
                </a:ln>
                <a:solidFill>
                  <a:prstClr val="black">
                    <a:lumMod val="75000"/>
                    <a:lumOff val="25000"/>
                  </a:prstClr>
                </a:solidFill>
                <a:effectLst/>
                <a:uLnTx/>
                <a:uFillTx/>
                <a:latin typeface="Calibri" panose="020F0502020204030204" pitchFamily="34" charset="0"/>
                <a:ea typeface="Cambria" panose="02040503050406030204" pitchFamily="18" charset="0"/>
                <a:cs typeface="Calibri" panose="020F0502020204030204" pitchFamily="34" charset="0"/>
              </a:rPr>
              <a:t>experience, technology and contact.</a:t>
            </a:r>
            <a:endParaRPr kumimoji="0" lang="en-US" altLang="zh-CN" sz="2000" b="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Cambria" panose="02040503050406030204" pitchFamily="18" charset="0"/>
              <a:cs typeface="Calibri" panose="020F0502020204030204" pitchFamily="34" charset="0"/>
            </a:endParaRPr>
          </a:p>
        </p:txBody>
      </p:sp>
      <p:pic>
        <p:nvPicPr>
          <p:cNvPr id="7" name="Hình ảnh 6">
            <a:extLst>
              <a:ext uri="{FF2B5EF4-FFF2-40B4-BE49-F238E27FC236}">
                <a16:creationId xmlns:a16="http://schemas.microsoft.com/office/drawing/2014/main" id="{4573A6D5-3534-4572-A25F-AACA9DFCCA6F}"/>
              </a:ext>
            </a:extLst>
          </p:cNvPr>
          <p:cNvPicPr>
            <a:picLocks noChangeAspect="1"/>
          </p:cNvPicPr>
          <p:nvPr/>
        </p:nvPicPr>
        <p:blipFill>
          <a:blip r:embed="rId3"/>
          <a:stretch>
            <a:fillRect/>
          </a:stretch>
        </p:blipFill>
        <p:spPr>
          <a:xfrm>
            <a:off x="10713094" y="255233"/>
            <a:ext cx="1218068" cy="1218068"/>
          </a:xfrm>
          <a:prstGeom prst="rect">
            <a:avLst/>
          </a:prstGeom>
        </p:spPr>
      </p:pic>
      <p:pic>
        <p:nvPicPr>
          <p:cNvPr id="5" name="Hình ảnh 4">
            <a:extLst>
              <a:ext uri="{FF2B5EF4-FFF2-40B4-BE49-F238E27FC236}">
                <a16:creationId xmlns:a16="http://schemas.microsoft.com/office/drawing/2014/main" id="{4D786823-75AE-46B0-9B68-59992E85EC1E}"/>
              </a:ext>
            </a:extLst>
          </p:cNvPr>
          <p:cNvPicPr>
            <a:picLocks noChangeAspect="1"/>
          </p:cNvPicPr>
          <p:nvPr/>
        </p:nvPicPr>
        <p:blipFill>
          <a:blip r:embed="rId4"/>
          <a:stretch>
            <a:fillRect/>
          </a:stretch>
        </p:blipFill>
        <p:spPr>
          <a:xfrm>
            <a:off x="10713094" y="507331"/>
            <a:ext cx="1030524" cy="869212"/>
          </a:xfrm>
          <a:prstGeom prst="rect">
            <a:avLst/>
          </a:prstGeom>
        </p:spPr>
      </p:pic>
      <p:sp>
        <p:nvSpPr>
          <p:cNvPr id="14" name="文本框 13"/>
          <p:cNvSpPr txBox="1"/>
          <p:nvPr/>
        </p:nvSpPr>
        <p:spPr>
          <a:xfrm>
            <a:off x="1121478" y="3432500"/>
            <a:ext cx="4752242" cy="430887"/>
          </a:xfrm>
          <a:prstGeom prst="rect">
            <a:avLst/>
          </a:prstGeom>
          <a:noFill/>
        </p:spPr>
        <p:txBody>
          <a:bodyPr wrap="square" rtlCol="0">
            <a:spAutoFit/>
            <a:scene3d>
              <a:camera prst="orthographicFront"/>
              <a:lightRig rig="threePt" dir="t"/>
            </a:scene3d>
            <a:sp3d contourW="12700"/>
          </a:bodyPr>
          <a:lstStyle/>
          <a:p>
            <a:pPr lvl="0">
              <a:defRPr/>
            </a:pPr>
            <a:r>
              <a:rPr lang="en-US" altLang="zh-CN" sz="2200" b="1" dirty="0">
                <a:latin typeface="Calibri" panose="020F0502020204030204" pitchFamily="34" charset="0"/>
                <a:cs typeface="Calibri" panose="020F0502020204030204" pitchFamily="34" charset="0"/>
              </a:rPr>
              <a:t>SUPERVISOR</a:t>
            </a:r>
            <a:r>
              <a:rPr lang="zh-CN" altLang="en-US" sz="2200" dirty="0">
                <a:latin typeface="Calibri" panose="020F0502020204030204" pitchFamily="34" charset="0"/>
                <a:cs typeface="Calibri" panose="020F0502020204030204" pitchFamily="34" charset="0"/>
              </a:rPr>
              <a:t>：</a:t>
            </a:r>
            <a:r>
              <a:rPr lang="vi-VN" altLang="zh-CN" sz="2200" dirty="0">
                <a:latin typeface="Calibri" panose="020F0502020204030204" pitchFamily="34" charset="0"/>
                <a:cs typeface="Calibri" panose="020F0502020204030204" pitchFamily="34" charset="0"/>
              </a:rPr>
              <a:t>Nguyễn Huy Hùng</a:t>
            </a:r>
            <a:endParaRPr lang="en-US" altLang="zh-CN" sz="2200" dirty="0">
              <a:latin typeface="Calibri" panose="020F0502020204030204" pitchFamily="34" charset="0"/>
              <a:cs typeface="Calibri" panose="020F0502020204030204" pitchFamily="34" charset="0"/>
            </a:endParaRPr>
          </a:p>
        </p:txBody>
      </p:sp>
      <p:sp>
        <p:nvSpPr>
          <p:cNvPr id="27" name="Tam giác Vuông 26">
            <a:extLst>
              <a:ext uri="{FF2B5EF4-FFF2-40B4-BE49-F238E27FC236}">
                <a16:creationId xmlns:a16="http://schemas.microsoft.com/office/drawing/2014/main" id="{0B6EA59B-7D91-4B6C-B8B3-69E367500168}"/>
              </a:ext>
            </a:extLst>
          </p:cNvPr>
          <p:cNvSpPr/>
          <p:nvPr/>
        </p:nvSpPr>
        <p:spPr>
          <a:xfrm rot="11601405" flipV="1">
            <a:off x="10735650" y="2913326"/>
            <a:ext cx="985410" cy="621750"/>
          </a:xfrm>
          <a:prstGeom prst="rtTriangle">
            <a:avLst/>
          </a:prstGeom>
          <a:solidFill>
            <a:srgbClr val="E52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51703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par>
                                <p:cTn id="12" presetID="6"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animBg="1"/>
      <p:bldP spid="9" grpId="0"/>
      <p:bldP spid="10"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Ảnh có chứa đồ họa véc-tơ&#10;&#10;Mô tả được tạo tự động">
            <a:extLst>
              <a:ext uri="{FF2B5EF4-FFF2-40B4-BE49-F238E27FC236}">
                <a16:creationId xmlns:a16="http://schemas.microsoft.com/office/drawing/2014/main" id="{2A926E72-BF14-424E-97CC-79CB91760C28}"/>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8"/>
            <a:ext cx="1726973" cy="1726973"/>
          </a:xfrm>
          <a:prstGeom prst="rect">
            <a:avLst/>
          </a:prstGeom>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10800000">
            <a:off x="7032812" y="4018936"/>
            <a:ext cx="5159188" cy="2839064"/>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4184159" cy="1061829"/>
            <a:chOff x="1949291" y="371073"/>
            <a:chExt cx="4184159" cy="1061829"/>
          </a:xfrm>
        </p:grpSpPr>
        <p:sp>
          <p:nvSpPr>
            <p:cNvPr id="35" name="文本框 34"/>
            <p:cNvSpPr txBox="1"/>
            <p:nvPr/>
          </p:nvSpPr>
          <p:spPr>
            <a:xfrm>
              <a:off x="1949291" y="371073"/>
              <a:ext cx="418415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IMPLEMENTATION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37240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SYSTEM ARCHITECTURE</a:t>
              </a:r>
              <a:endParaRPr lang="zh-CN" altLang="en-US" sz="2800" b="1" dirty="0">
                <a:solidFill>
                  <a:schemeClr val="bg1">
                    <a:lumMod val="50000"/>
                  </a:schemeClr>
                </a:solidFill>
                <a:latin typeface="Calibri" panose="020F0502020204030204" pitchFamily="34" charset="0"/>
              </a:endParaRPr>
            </a:p>
          </p:txBody>
        </p:sp>
      </p:grpSp>
      <p:sp>
        <p:nvSpPr>
          <p:cNvPr id="9" name="Hình chữ nhật 8">
            <a:extLst>
              <a:ext uri="{FF2B5EF4-FFF2-40B4-BE49-F238E27FC236}">
                <a16:creationId xmlns:a16="http://schemas.microsoft.com/office/drawing/2014/main" id="{90DD98AF-D061-4F97-9802-6CD72DE97CFF}"/>
              </a:ext>
            </a:extLst>
          </p:cNvPr>
          <p:cNvSpPr/>
          <p:nvPr/>
        </p:nvSpPr>
        <p:spPr>
          <a:xfrm>
            <a:off x="1152490" y="1749129"/>
            <a:ext cx="10936416" cy="830997"/>
          </a:xfrm>
          <a:prstGeom prst="rect">
            <a:avLst/>
          </a:prstGeom>
        </p:spPr>
        <p:txBody>
          <a:bodyPr wrap="square">
            <a:spAutoFit/>
          </a:bodyPr>
          <a:lstStyle/>
          <a:p>
            <a:r>
              <a:rPr lang="en-US" sz="2400" dirty="0">
                <a:solidFill>
                  <a:schemeClr val="tx1">
                    <a:lumMod val="75000"/>
                    <a:lumOff val="25000"/>
                  </a:schemeClr>
                </a:solidFill>
                <a:latin typeface="Calibri" panose="020F0502020204030204" pitchFamily="34" charset="0"/>
                <a:ea typeface="Cambria" panose="02040503050406030204" pitchFamily="18" charset="0"/>
                <a:cs typeface="Calibri" panose="020F0502020204030204" pitchFamily="34" charset="0"/>
              </a:rPr>
              <a:t>We know that a web application is used for testing, </a:t>
            </a:r>
          </a:p>
          <a:p>
            <a:r>
              <a:rPr lang="en-US" sz="2400" dirty="0">
                <a:solidFill>
                  <a:schemeClr val="tx1">
                    <a:lumMod val="75000"/>
                    <a:lumOff val="25000"/>
                  </a:schemeClr>
                </a:solidFill>
                <a:latin typeface="Calibri" panose="020F0502020204030204" pitchFamily="34" charset="0"/>
                <a:ea typeface="Cambria" panose="02040503050406030204" pitchFamily="18" charset="0"/>
                <a:cs typeface="Calibri" panose="020F0502020204030204" pitchFamily="34" charset="0"/>
              </a:rPr>
              <a:t>in which the test process is quite long (depending on the test function). </a:t>
            </a:r>
          </a:p>
        </p:txBody>
      </p:sp>
    </p:spTree>
    <p:extLst>
      <p:ext uri="{BB962C8B-B14F-4D97-AF65-F5344CB8AC3E}">
        <p14:creationId xmlns:p14="http://schemas.microsoft.com/office/powerpoint/2010/main" val="409637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ồ họa véc-tơ&#10;&#10;Mô tả được tạo tự động">
            <a:extLst>
              <a:ext uri="{FF2B5EF4-FFF2-40B4-BE49-F238E27FC236}">
                <a16:creationId xmlns:a16="http://schemas.microsoft.com/office/drawing/2014/main" id="{1E8D619C-4A38-4F90-83D0-6F4C91455363}"/>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7"/>
            <a:ext cx="1726973" cy="1726973"/>
          </a:xfrm>
          <a:prstGeom prst="rect">
            <a:avLst/>
          </a:prstGeom>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4184159" cy="1061829"/>
            <a:chOff x="1949291" y="371073"/>
            <a:chExt cx="4184159" cy="1061829"/>
          </a:xfrm>
        </p:grpSpPr>
        <p:sp>
          <p:nvSpPr>
            <p:cNvPr id="35" name="文本框 34"/>
            <p:cNvSpPr txBox="1"/>
            <p:nvPr/>
          </p:nvSpPr>
          <p:spPr>
            <a:xfrm>
              <a:off x="1949291" y="371073"/>
              <a:ext cx="418415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IMPLEMENTATION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3702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SYSTEM ARCHITECTURE</a:t>
              </a:r>
              <a:endParaRPr lang="zh-CN" altLang="en-US" sz="2800" b="1" dirty="0">
                <a:solidFill>
                  <a:schemeClr val="bg1">
                    <a:lumMod val="50000"/>
                  </a:schemeClr>
                </a:solidFill>
                <a:latin typeface="Calibri" panose="020F0502020204030204" pitchFamily="34" charset="0"/>
              </a:endParaRPr>
            </a:p>
          </p:txBody>
        </p:sp>
      </p:grpSp>
      <p:pic>
        <p:nvPicPr>
          <p:cNvPr id="14" name="Hình ảnh 13">
            <a:extLst>
              <a:ext uri="{FF2B5EF4-FFF2-40B4-BE49-F238E27FC236}">
                <a16:creationId xmlns:a16="http://schemas.microsoft.com/office/drawing/2014/main" id="{51922A2D-C1CF-4F12-9680-5D5B027D2DEF}"/>
              </a:ext>
            </a:extLst>
          </p:cNvPr>
          <p:cNvPicPr>
            <a:picLocks noChangeAspect="1"/>
          </p:cNvPicPr>
          <p:nvPr/>
        </p:nvPicPr>
        <p:blipFill>
          <a:blip r:embed="rId6"/>
          <a:stretch>
            <a:fillRect/>
          </a:stretch>
        </p:blipFill>
        <p:spPr>
          <a:xfrm>
            <a:off x="1152490" y="2828969"/>
            <a:ext cx="5417734" cy="3661547"/>
          </a:xfrm>
          <a:prstGeom prst="rect">
            <a:avLst/>
          </a:prstGeom>
        </p:spPr>
      </p:pic>
      <p:pic>
        <p:nvPicPr>
          <p:cNvPr id="15" name="Picture 2" descr="Káº¿t quáº£ hÃ¬nh áº£nh cho react js">
            <a:extLst>
              <a:ext uri="{FF2B5EF4-FFF2-40B4-BE49-F238E27FC236}">
                <a16:creationId xmlns:a16="http://schemas.microsoft.com/office/drawing/2014/main" id="{56C35FAF-91DE-4B10-BA41-A51487B8C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816" y="3089905"/>
            <a:ext cx="2408761" cy="80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73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ồ họa véc-tơ&#10;&#10;Mô tả được tạo tự động">
            <a:extLst>
              <a:ext uri="{FF2B5EF4-FFF2-40B4-BE49-F238E27FC236}">
                <a16:creationId xmlns:a16="http://schemas.microsoft.com/office/drawing/2014/main" id="{1E8D619C-4A38-4F90-83D0-6F4C91455363}"/>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7"/>
            <a:ext cx="1726973" cy="1726973"/>
          </a:xfrm>
          <a:prstGeom prst="rect">
            <a:avLst/>
          </a:prstGeom>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4184159" cy="1061829"/>
            <a:chOff x="1949291" y="371073"/>
            <a:chExt cx="4184159" cy="1061829"/>
          </a:xfrm>
        </p:grpSpPr>
        <p:sp>
          <p:nvSpPr>
            <p:cNvPr id="35" name="文本框 34"/>
            <p:cNvSpPr txBox="1"/>
            <p:nvPr/>
          </p:nvSpPr>
          <p:spPr>
            <a:xfrm>
              <a:off x="1949291" y="371073"/>
              <a:ext cx="418415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IMPLEMENTATION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370229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SYSTEM ARCHITECTURE</a:t>
              </a:r>
              <a:endParaRPr lang="zh-CN" altLang="en-US" sz="2800" b="1" dirty="0">
                <a:solidFill>
                  <a:schemeClr val="bg1">
                    <a:lumMod val="50000"/>
                  </a:schemeClr>
                </a:solidFill>
                <a:latin typeface="Calibri" panose="020F0502020204030204" pitchFamily="34" charset="0"/>
              </a:endParaRPr>
            </a:p>
          </p:txBody>
        </p:sp>
      </p:grpSp>
      <p:pic>
        <p:nvPicPr>
          <p:cNvPr id="3" name="Hình ảnh 2" descr="Ảnh có chứa ảnh chụp màn hình&#10;&#10;Mô tả được tạo tự động">
            <a:extLst>
              <a:ext uri="{FF2B5EF4-FFF2-40B4-BE49-F238E27FC236}">
                <a16:creationId xmlns:a16="http://schemas.microsoft.com/office/drawing/2014/main" id="{8D225A4B-0585-4C1D-B508-BA699750CCA2}"/>
              </a:ext>
            </a:extLst>
          </p:cNvPr>
          <p:cNvPicPr>
            <a:picLocks noChangeAspect="1"/>
          </p:cNvPicPr>
          <p:nvPr/>
        </p:nvPicPr>
        <p:blipFill>
          <a:blip r:embed="rId6"/>
          <a:stretch>
            <a:fillRect/>
          </a:stretch>
        </p:blipFill>
        <p:spPr>
          <a:xfrm>
            <a:off x="1152490" y="2575877"/>
            <a:ext cx="7639050" cy="4019550"/>
          </a:xfrm>
          <a:prstGeom prst="rect">
            <a:avLst/>
          </a:prstGeom>
        </p:spPr>
      </p:pic>
      <p:pic>
        <p:nvPicPr>
          <p:cNvPr id="5122" name="Picture 2" descr="Káº¿t quáº£ hÃ¬nh áº£nh cho spring boot logo">
            <a:extLst>
              <a:ext uri="{FF2B5EF4-FFF2-40B4-BE49-F238E27FC236}">
                <a16:creationId xmlns:a16="http://schemas.microsoft.com/office/drawing/2014/main" id="{4F55341E-21DA-4CCA-8565-910FD741EE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2625" y="2659018"/>
            <a:ext cx="1860515" cy="128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7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ồ họa véc-tơ&#10;&#10;Mô tả được tạo tự động">
            <a:extLst>
              <a:ext uri="{FF2B5EF4-FFF2-40B4-BE49-F238E27FC236}">
                <a16:creationId xmlns:a16="http://schemas.microsoft.com/office/drawing/2014/main" id="{1E8D619C-4A38-4F90-83D0-6F4C91455363}"/>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7"/>
            <a:ext cx="1726973" cy="1726973"/>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4184159" cy="1061829"/>
            <a:chOff x="1949291" y="371073"/>
            <a:chExt cx="4184159" cy="1061829"/>
          </a:xfrm>
        </p:grpSpPr>
        <p:sp>
          <p:nvSpPr>
            <p:cNvPr id="35" name="文本框 34"/>
            <p:cNvSpPr txBox="1"/>
            <p:nvPr/>
          </p:nvSpPr>
          <p:spPr>
            <a:xfrm>
              <a:off x="1949291" y="371073"/>
              <a:ext cx="418415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IMPLEMENTATION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3703258"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SYSTEM ARCHITECTURE</a:t>
              </a:r>
              <a:endParaRPr lang="zh-CN" altLang="en-US" sz="2800" b="1" dirty="0">
                <a:solidFill>
                  <a:schemeClr val="bg1">
                    <a:lumMod val="50000"/>
                  </a:schemeClr>
                </a:solidFill>
                <a:latin typeface="Calibri" panose="020F0502020204030204" pitchFamily="34" charset="0"/>
              </a:endParaRPr>
            </a:p>
          </p:txBody>
        </p:sp>
      </p:grpSp>
      <p:pic>
        <p:nvPicPr>
          <p:cNvPr id="6" name="Hình ảnh 5" descr="Ảnh có chứa ảnh chụp màn hình, ngoài trời&#10;&#10;Mô tả được tạo tự động">
            <a:extLst>
              <a:ext uri="{FF2B5EF4-FFF2-40B4-BE49-F238E27FC236}">
                <a16:creationId xmlns:a16="http://schemas.microsoft.com/office/drawing/2014/main" id="{C7B19A58-B5BE-4A4F-9A27-091C67C15659}"/>
              </a:ext>
            </a:extLst>
          </p:cNvPr>
          <p:cNvPicPr>
            <a:picLocks noChangeAspect="1"/>
          </p:cNvPicPr>
          <p:nvPr/>
        </p:nvPicPr>
        <p:blipFill>
          <a:blip r:embed="rId6"/>
          <a:stretch>
            <a:fillRect/>
          </a:stretch>
        </p:blipFill>
        <p:spPr>
          <a:xfrm>
            <a:off x="1663350" y="1472819"/>
            <a:ext cx="7432675" cy="4899884"/>
          </a:xfrm>
          <a:prstGeom prst="rect">
            <a:avLst/>
          </a:prstGeom>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spTree>
    <p:extLst>
      <p:ext uri="{BB962C8B-B14F-4D97-AF65-F5344CB8AC3E}">
        <p14:creationId xmlns:p14="http://schemas.microsoft.com/office/powerpoint/2010/main" val="214332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103752" cy="1015662"/>
            <a:chOff x="1949291" y="371073"/>
            <a:chExt cx="4103752" cy="1015662"/>
          </a:xfrm>
        </p:grpSpPr>
        <p:sp>
          <p:nvSpPr>
            <p:cNvPr id="41" name="文本框 40"/>
            <p:cNvSpPr txBox="1"/>
            <p:nvPr/>
          </p:nvSpPr>
          <p:spPr>
            <a:xfrm>
              <a:off x="1949291" y="371073"/>
              <a:ext cx="410375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IMPLEMENTATION</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374173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ALL OF MAIN FEATURES</a:t>
              </a:r>
              <a:endParaRPr lang="zh-CN" altLang="en-US" sz="2800" b="1" dirty="0">
                <a:solidFill>
                  <a:schemeClr val="bg1">
                    <a:lumMod val="50000"/>
                  </a:schemeClr>
                </a:solidFill>
                <a:latin typeface="Calibri" panose="020F0502020204030204" pitchFamily="34" charset="0"/>
              </a:endParaRPr>
            </a:p>
          </p:txBody>
        </p:sp>
      </p:grpSp>
      <p:grpSp>
        <p:nvGrpSpPr>
          <p:cNvPr id="14" name="Nhóm 13">
            <a:extLst>
              <a:ext uri="{FF2B5EF4-FFF2-40B4-BE49-F238E27FC236}">
                <a16:creationId xmlns:a16="http://schemas.microsoft.com/office/drawing/2014/main" id="{7F8CAB52-1744-4848-B61B-147725E28B7F}"/>
              </a:ext>
            </a:extLst>
          </p:cNvPr>
          <p:cNvGrpSpPr/>
          <p:nvPr/>
        </p:nvGrpSpPr>
        <p:grpSpPr>
          <a:xfrm>
            <a:off x="1560778" y="1851026"/>
            <a:ext cx="2814497" cy="3787774"/>
            <a:chOff x="1560778" y="1851026"/>
            <a:chExt cx="2814497" cy="3787774"/>
          </a:xfrm>
        </p:grpSpPr>
        <p:grpSp>
          <p:nvGrpSpPr>
            <p:cNvPr id="8" name="组合 7"/>
            <p:cNvGrpSpPr/>
            <p:nvPr/>
          </p:nvGrpSpPr>
          <p:grpSpPr>
            <a:xfrm>
              <a:off x="1560778" y="1851026"/>
              <a:ext cx="2814497" cy="3787774"/>
              <a:chOff x="4663634" y="1851026"/>
              <a:chExt cx="2814497" cy="3787774"/>
            </a:xfrm>
          </p:grpSpPr>
          <p:sp>
            <p:nvSpPr>
              <p:cNvPr id="5" name="Rectangle: Rounded Corners 53"/>
              <p:cNvSpPr/>
              <p:nvPr/>
            </p:nvSpPr>
            <p:spPr>
              <a:xfrm>
                <a:off x="4663634" y="1851026"/>
                <a:ext cx="2814497" cy="3787774"/>
              </a:xfrm>
              <a:prstGeom prst="roundRect">
                <a:avLst>
                  <a:gd name="adj" fmla="val 5000"/>
                </a:avLst>
              </a:prstGeom>
              <a:solidFill>
                <a:srgbClr val="0070C0"/>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13" name="Rectangle 54"/>
              <p:cNvSpPr/>
              <p:nvPr/>
            </p:nvSpPr>
            <p:spPr bwMode="auto">
              <a:xfrm>
                <a:off x="5004606"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31" name="矩形 30">
                <a:extLst>
                  <a:ext uri="{FF2B5EF4-FFF2-40B4-BE49-F238E27FC236}">
                    <a16:creationId xmlns:a16="http://schemas.microsoft.com/office/drawing/2014/main" id="{CBCE2F27-1948-4AAF-B7D2-B7B4F23C2784}"/>
                  </a:ext>
                </a:extLst>
              </p:cNvPr>
              <p:cNvSpPr/>
              <p:nvPr/>
            </p:nvSpPr>
            <p:spPr>
              <a:xfrm>
                <a:off x="5005744" y="4706600"/>
                <a:ext cx="2185385" cy="368049"/>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BUILD SITE MAP</a:t>
                </a:r>
                <a:endParaRPr lang="zh-CN" altLang="en-US" sz="1600" b="1" dirty="0">
                  <a:solidFill>
                    <a:schemeClr val="tx1">
                      <a:lumMod val="75000"/>
                      <a:lumOff val="25000"/>
                    </a:schemeClr>
                  </a:solidFill>
                  <a:latin typeface="Calibri" panose="020F0502020204030204" pitchFamily="34" charset="0"/>
                </a:endParaRPr>
              </a:p>
            </p:txBody>
          </p:sp>
          <p:sp>
            <p:nvSpPr>
              <p:cNvPr id="33" name="矩形 32">
                <a:extLst>
                  <a:ext uri="{FF2B5EF4-FFF2-40B4-BE49-F238E27FC236}">
                    <a16:creationId xmlns:a16="http://schemas.microsoft.com/office/drawing/2014/main" id="{E3EB1709-6D20-4440-8800-976CC5E9712E}"/>
                  </a:ext>
                </a:extLst>
              </p:cNvPr>
              <p:cNvSpPr/>
              <p:nvPr/>
            </p:nvSpPr>
            <p:spPr>
              <a:xfrm>
                <a:off x="4897141" y="3184252"/>
                <a:ext cx="2348502" cy="1421928"/>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A useful assistance supplies a general view of entire web's link structure.</a:t>
                </a:r>
                <a:endParaRPr lang="zh-CN" altLang="en-US" dirty="0">
                  <a:solidFill>
                    <a:schemeClr val="bg1"/>
                  </a:solidFill>
                  <a:latin typeface="Calibri" panose="020F0502020204030204" pitchFamily="34" charset="0"/>
                </a:endParaRPr>
              </a:p>
            </p:txBody>
          </p:sp>
        </p:grpSp>
        <p:pic>
          <p:nvPicPr>
            <p:cNvPr id="7172" name="Picture 4" descr="Káº¿t quáº£ hÃ¬nh áº£nh cho sitemap icon">
              <a:extLst>
                <a:ext uri="{FF2B5EF4-FFF2-40B4-BE49-F238E27FC236}">
                  <a16:creationId xmlns:a16="http://schemas.microsoft.com/office/drawing/2014/main" id="{7D23FFC0-0DE3-4DFE-8416-19F8CC12C9F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315" b="90000" l="7158" r="93895">
                          <a14:foregroundMark x1="53789" y1="13796" x2="48105" y2="32778"/>
                          <a14:foregroundMark x1="45158" y1="9630" x2="45263" y2="7407"/>
                          <a14:foregroundMark x1="50105" y1="39722" x2="50000" y2="63611"/>
                          <a14:foregroundMark x1="21263" y1="51667" x2="39158" y2="51852"/>
                          <a14:foregroundMark x1="63789" y1="52130" x2="74526" y2="52130"/>
                          <a14:foregroundMark x1="74526" y1="52130" x2="82211" y2="55741"/>
                          <a14:foregroundMark x1="82211" y1="55741" x2="84000" y2="72963"/>
                          <a14:foregroundMark x1="67579" y1="52222" x2="41158" y2="52685"/>
                          <a14:foregroundMark x1="25684" y1="51111" x2="17053" y2="52500"/>
                          <a14:foregroundMark x1="17053" y1="52500" x2="15474" y2="70463"/>
                          <a14:foregroundMark x1="17158" y1="68519" x2="11789" y2="73611"/>
                          <a14:foregroundMark x1="11789" y1="73611" x2="15895" y2="79722"/>
                          <a14:foregroundMark x1="15895" y1="79722" x2="21158" y2="73796"/>
                          <a14:foregroundMark x1="21158" y1="73796" x2="17053" y2="68889"/>
                          <a14:foregroundMark x1="24105" y1="67778" x2="25263" y2="76204"/>
                          <a14:foregroundMark x1="25263" y1="76204" x2="19895" y2="81574"/>
                          <a14:foregroundMark x1="19895" y1="81574" x2="12211" y2="79537"/>
                          <a14:foregroundMark x1="12211" y1="79537" x2="8105" y2="73426"/>
                          <a14:foregroundMark x1="8105" y1="73426" x2="7263" y2="80926"/>
                          <a14:foregroundMark x1="7263" y1="80926" x2="16526" y2="84907"/>
                          <a14:foregroundMark x1="92000" y1="72222" x2="93895" y2="76481"/>
                        </a14:backgroundRemoval>
                      </a14:imgEffect>
                    </a14:imgLayer>
                  </a14:imgProps>
                </a:ext>
                <a:ext uri="{28A0092B-C50C-407E-A947-70E740481C1C}">
                  <a14:useLocalDpi xmlns:a14="http://schemas.microsoft.com/office/drawing/2010/main" val="0"/>
                </a:ext>
              </a:extLst>
            </a:blip>
            <a:srcRect/>
            <a:stretch>
              <a:fillRect/>
            </a:stretch>
          </p:blipFill>
          <p:spPr bwMode="auto">
            <a:xfrm>
              <a:off x="2439704" y="1983016"/>
              <a:ext cx="1056643" cy="120123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 name="Nhóm 1">
            <a:extLst>
              <a:ext uri="{FF2B5EF4-FFF2-40B4-BE49-F238E27FC236}">
                <a16:creationId xmlns:a16="http://schemas.microsoft.com/office/drawing/2014/main" id="{B8DD4204-F984-4D5F-B824-2246FD4A8A66}"/>
              </a:ext>
            </a:extLst>
          </p:cNvPr>
          <p:cNvGrpSpPr/>
          <p:nvPr/>
        </p:nvGrpSpPr>
        <p:grpSpPr>
          <a:xfrm>
            <a:off x="4688251" y="1851026"/>
            <a:ext cx="2814497" cy="3787774"/>
            <a:chOff x="4688251" y="1851026"/>
            <a:chExt cx="2814497" cy="3787774"/>
          </a:xfrm>
        </p:grpSpPr>
        <p:grpSp>
          <p:nvGrpSpPr>
            <p:cNvPr id="3" name="组合 2"/>
            <p:cNvGrpSpPr/>
            <p:nvPr/>
          </p:nvGrpSpPr>
          <p:grpSpPr>
            <a:xfrm>
              <a:off x="4688251" y="1851026"/>
              <a:ext cx="2814497" cy="3787774"/>
              <a:chOff x="1560780" y="1851026"/>
              <a:chExt cx="2814497" cy="3787774"/>
            </a:xfrm>
          </p:grpSpPr>
          <p:sp>
            <p:nvSpPr>
              <p:cNvPr id="6" name="Rectangle: Rounded Corners 41"/>
              <p:cNvSpPr/>
              <p:nvPr/>
            </p:nvSpPr>
            <p:spPr>
              <a:xfrm>
                <a:off x="1560780" y="1851026"/>
                <a:ext cx="2814497" cy="3787774"/>
              </a:xfrm>
              <a:prstGeom prst="roundRect">
                <a:avLst>
                  <a:gd name="adj" fmla="val 5000"/>
                </a:avLst>
              </a:prstGeom>
              <a:solidFill>
                <a:schemeClr val="accent1"/>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7" name="Rectangle 15"/>
              <p:cNvSpPr/>
              <p:nvPr/>
            </p:nvSpPr>
            <p:spPr bwMode="auto">
              <a:xfrm>
                <a:off x="1891793"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29" name="矩形 28">
                <a:extLst>
                  <a:ext uri="{FF2B5EF4-FFF2-40B4-BE49-F238E27FC236}">
                    <a16:creationId xmlns:a16="http://schemas.microsoft.com/office/drawing/2014/main" id="{E3EB1709-6D20-4440-8800-976CC5E9712E}"/>
                  </a:ext>
                </a:extLst>
              </p:cNvPr>
              <p:cNvSpPr/>
              <p:nvPr/>
            </p:nvSpPr>
            <p:spPr>
              <a:xfrm>
                <a:off x="1809998" y="3184252"/>
                <a:ext cx="2348502" cy="73494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A feature for staff to determine page to test</a:t>
                </a:r>
                <a:endParaRPr lang="zh-CN" altLang="en-US" dirty="0">
                  <a:solidFill>
                    <a:schemeClr val="bg1"/>
                  </a:solidFill>
                  <a:latin typeface="Calibri" panose="020F0502020204030204" pitchFamily="34" charset="0"/>
                </a:endParaRPr>
              </a:p>
            </p:txBody>
          </p:sp>
          <p:sp>
            <p:nvSpPr>
              <p:cNvPr id="30" name="矩形 29">
                <a:extLst>
                  <a:ext uri="{FF2B5EF4-FFF2-40B4-BE49-F238E27FC236}">
                    <a16:creationId xmlns:a16="http://schemas.microsoft.com/office/drawing/2014/main" id="{CBCE2F27-1948-4AAF-B7D2-B7B4F23C2784}"/>
                  </a:ext>
                </a:extLst>
              </p:cNvPr>
              <p:cNvSpPr/>
              <p:nvPr/>
            </p:nvSpPr>
            <p:spPr>
              <a:xfrm>
                <a:off x="1891793" y="4706600"/>
                <a:ext cx="2185385" cy="368049"/>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PAGE OPTION</a:t>
                </a:r>
                <a:endParaRPr lang="zh-CN" altLang="en-US" sz="1600" b="1" dirty="0">
                  <a:solidFill>
                    <a:schemeClr val="tx1">
                      <a:lumMod val="75000"/>
                      <a:lumOff val="25000"/>
                    </a:schemeClr>
                  </a:solidFill>
                  <a:latin typeface="Calibri" panose="020F0502020204030204" pitchFamily="34" charset="0"/>
                </a:endParaRPr>
              </a:p>
            </p:txBody>
          </p:sp>
        </p:grpSp>
        <p:pic>
          <p:nvPicPr>
            <p:cNvPr id="7174" name="Picture 6" descr="Káº¿t quáº£ hÃ¬nh áº£nh cho option icon">
              <a:extLst>
                <a:ext uri="{FF2B5EF4-FFF2-40B4-BE49-F238E27FC236}">
                  <a16:creationId xmlns:a16="http://schemas.microsoft.com/office/drawing/2014/main" id="{6763C4B9-39F9-47F5-A090-4D8208203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2861" y="1983016"/>
              <a:ext cx="926278" cy="104593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5" name="Nhóm 14">
            <a:extLst>
              <a:ext uri="{FF2B5EF4-FFF2-40B4-BE49-F238E27FC236}">
                <a16:creationId xmlns:a16="http://schemas.microsoft.com/office/drawing/2014/main" id="{36F29FF5-2B0A-4ED3-9AA7-D4E889392E0A}"/>
              </a:ext>
            </a:extLst>
          </p:cNvPr>
          <p:cNvGrpSpPr/>
          <p:nvPr/>
        </p:nvGrpSpPr>
        <p:grpSpPr>
          <a:xfrm>
            <a:off x="7816725" y="1851026"/>
            <a:ext cx="2814497" cy="3787774"/>
            <a:chOff x="7816725" y="1851026"/>
            <a:chExt cx="2814497" cy="3787774"/>
          </a:xfrm>
        </p:grpSpPr>
        <p:grpSp>
          <p:nvGrpSpPr>
            <p:cNvPr id="9" name="组合 8"/>
            <p:cNvGrpSpPr/>
            <p:nvPr/>
          </p:nvGrpSpPr>
          <p:grpSpPr>
            <a:xfrm>
              <a:off x="7816725" y="1851026"/>
              <a:ext cx="2814497" cy="3787774"/>
              <a:chOff x="7816725" y="1851026"/>
              <a:chExt cx="2814497" cy="3787774"/>
            </a:xfrm>
          </p:grpSpPr>
          <p:sp>
            <p:nvSpPr>
              <p:cNvPr id="4" name="Rectangle: Rounded Corners 60"/>
              <p:cNvSpPr/>
              <p:nvPr/>
            </p:nvSpPr>
            <p:spPr>
              <a:xfrm>
                <a:off x="7816725" y="1851026"/>
                <a:ext cx="2814497" cy="3787774"/>
              </a:xfrm>
              <a:prstGeom prst="roundRect">
                <a:avLst>
                  <a:gd name="adj" fmla="val 5000"/>
                </a:avLst>
              </a:prstGeom>
              <a:solidFill>
                <a:schemeClr val="bg1">
                  <a:lumMod val="50000"/>
                </a:schemeClr>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16" name="Rectangle 61"/>
              <p:cNvSpPr/>
              <p:nvPr/>
            </p:nvSpPr>
            <p:spPr bwMode="auto">
              <a:xfrm>
                <a:off x="8157697"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32" name="矩形 31">
                <a:extLst>
                  <a:ext uri="{FF2B5EF4-FFF2-40B4-BE49-F238E27FC236}">
                    <a16:creationId xmlns:a16="http://schemas.microsoft.com/office/drawing/2014/main" id="{CBCE2F27-1948-4AAF-B7D2-B7B4F23C2784}"/>
                  </a:ext>
                </a:extLst>
              </p:cNvPr>
              <p:cNvSpPr/>
              <p:nvPr/>
            </p:nvSpPr>
            <p:spPr>
              <a:xfrm>
                <a:off x="8146216" y="4706600"/>
                <a:ext cx="2185385" cy="36804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TEST FUNCTION</a:t>
                </a:r>
                <a:endParaRPr lang="zh-CN" altLang="en-US" sz="1600" b="1" dirty="0">
                  <a:solidFill>
                    <a:schemeClr val="tx1">
                      <a:lumMod val="75000"/>
                      <a:lumOff val="25000"/>
                    </a:schemeClr>
                  </a:solidFill>
                  <a:latin typeface="Calibri" panose="020F0502020204030204" pitchFamily="34" charset="0"/>
                </a:endParaRPr>
              </a:p>
            </p:txBody>
          </p:sp>
          <p:sp>
            <p:nvSpPr>
              <p:cNvPr id="34" name="矩形 33">
                <a:extLst>
                  <a:ext uri="{FF2B5EF4-FFF2-40B4-BE49-F238E27FC236}">
                    <a16:creationId xmlns:a16="http://schemas.microsoft.com/office/drawing/2014/main" id="{E3EB1709-6D20-4440-8800-976CC5E9712E}"/>
                  </a:ext>
                </a:extLst>
              </p:cNvPr>
              <p:cNvSpPr/>
              <p:nvPr/>
            </p:nvSpPr>
            <p:spPr>
              <a:xfrm>
                <a:off x="8056460" y="3184252"/>
                <a:ext cx="2348502" cy="142192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Quality Test</a:t>
                </a:r>
              </a:p>
              <a:p>
                <a:pPr algn="ctr">
                  <a:lnSpc>
                    <a:spcPct val="120000"/>
                  </a:lnSpc>
                </a:pPr>
                <a:r>
                  <a:rPr lang="en-US" altLang="zh-CN" dirty="0">
                    <a:solidFill>
                      <a:schemeClr val="bg1"/>
                    </a:solidFill>
                    <a:latin typeface="Calibri" panose="020F0502020204030204" pitchFamily="34" charset="0"/>
                  </a:rPr>
                  <a:t>Experience Test</a:t>
                </a:r>
              </a:p>
              <a:p>
                <a:pPr algn="ctr">
                  <a:lnSpc>
                    <a:spcPct val="120000"/>
                  </a:lnSpc>
                </a:pPr>
                <a:r>
                  <a:rPr lang="en-US" altLang="zh-CN" dirty="0">
                    <a:solidFill>
                      <a:schemeClr val="bg1"/>
                    </a:solidFill>
                    <a:latin typeface="Calibri" panose="020F0502020204030204" pitchFamily="34" charset="0"/>
                  </a:rPr>
                  <a:t>Technology Test</a:t>
                </a:r>
              </a:p>
              <a:p>
                <a:pPr algn="ctr">
                  <a:lnSpc>
                    <a:spcPct val="120000"/>
                  </a:lnSpc>
                </a:pPr>
                <a:r>
                  <a:rPr lang="en-US" altLang="zh-CN" dirty="0">
                    <a:solidFill>
                      <a:schemeClr val="bg1"/>
                    </a:solidFill>
                    <a:latin typeface="Calibri" panose="020F0502020204030204" pitchFamily="34" charset="0"/>
                  </a:rPr>
                  <a:t>Content Test</a:t>
                </a:r>
              </a:p>
            </p:txBody>
          </p:sp>
        </p:grpSp>
        <p:pic>
          <p:nvPicPr>
            <p:cNvPr id="7182" name="Picture 14" descr="HÃ¬nh áº£nh cÃ³ liÃªn quan">
              <a:extLst>
                <a:ext uri="{FF2B5EF4-FFF2-40B4-BE49-F238E27FC236}">
                  <a16:creationId xmlns:a16="http://schemas.microsoft.com/office/drawing/2014/main" id="{266F4578-7FCE-4551-9D6A-08EAB87B50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30" b="95851" l="3828" r="99522">
                          <a14:foregroundMark x1="42105" y1="8299" x2="49761" y2="4564"/>
                          <a14:foregroundMark x1="66986" y1="16598" x2="89474" y2="25311"/>
                          <a14:foregroundMark x1="89474" y1="25311" x2="76077" y2="65560"/>
                          <a14:foregroundMark x1="76077" y1="65560" x2="58852" y2="81743"/>
                          <a14:foregroundMark x1="58852" y1="81743" x2="33014" y2="80498"/>
                          <a14:foregroundMark x1="33014" y1="80498" x2="13397" y2="65560"/>
                          <a14:foregroundMark x1="13397" y1="65560" x2="16268" y2="44398"/>
                          <a14:foregroundMark x1="16268" y1="44398" x2="3828" y2="33195"/>
                          <a14:foregroundMark x1="29187" y1="75104" x2="5263" y2="75104"/>
                          <a14:foregroundMark x1="5263" y1="75104" x2="7177" y2="67635"/>
                          <a14:foregroundMark x1="35885" y1="86307" x2="48804" y2="95851"/>
                          <a14:foregroundMark x1="37321" y1="69295" x2="25837" y2="48548"/>
                          <a14:foregroundMark x1="25837" y1="48548" x2="47368" y2="46888"/>
                          <a14:foregroundMark x1="69378" y1="35685" x2="93780" y2="35270"/>
                          <a14:foregroundMark x1="93780" y1="35270" x2="85646" y2="56432"/>
                          <a14:foregroundMark x1="85646" y1="56432" x2="94737" y2="63900"/>
                          <a14:foregroundMark x1="92344" y1="35685" x2="99522" y2="34025"/>
                          <a14:foregroundMark x1="89474" y1="73859" x2="99043" y2="66805"/>
                          <a14:foregroundMark x1="42105" y1="22822" x2="47847" y2="830"/>
                          <a14:foregroundMark x1="47847" y1="830" x2="47847" y2="830"/>
                          <a14:backgroundMark x1="46890" y1="830" x2="47368" y2="830"/>
                        </a14:backgroundRemoval>
                      </a14:imgEffect>
                    </a14:imgLayer>
                  </a14:imgProps>
                </a:ext>
                <a:ext uri="{28A0092B-C50C-407E-A947-70E740481C1C}">
                  <a14:useLocalDpi xmlns:a14="http://schemas.microsoft.com/office/drawing/2010/main" val="0"/>
                </a:ext>
              </a:extLst>
            </a:blip>
            <a:srcRect/>
            <a:stretch>
              <a:fillRect/>
            </a:stretch>
          </p:blipFill>
          <p:spPr bwMode="auto">
            <a:xfrm>
              <a:off x="8719137" y="1990753"/>
              <a:ext cx="1039542" cy="11987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18820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3"/>
          <p:cNvSpPr/>
          <p:nvPr/>
        </p:nvSpPr>
        <p:spPr>
          <a:xfrm>
            <a:off x="3775635" y="741167"/>
            <a:ext cx="3947886" cy="5287271"/>
          </a:xfrm>
          <a:prstGeom prst="roundRect">
            <a:avLst>
              <a:gd name="adj" fmla="val 5000"/>
            </a:avLst>
          </a:prstGeom>
          <a:solidFill>
            <a:srgbClr val="0070C0"/>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3" name="Rectangle 54"/>
          <p:cNvSpPr/>
          <p:nvPr/>
        </p:nvSpPr>
        <p:spPr bwMode="auto">
          <a:xfrm>
            <a:off x="4672607" y="4809438"/>
            <a:ext cx="2254310" cy="64356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4" name="矩形 32">
            <a:extLst>
              <a:ext uri="{FF2B5EF4-FFF2-40B4-BE49-F238E27FC236}">
                <a16:creationId xmlns:a16="http://schemas.microsoft.com/office/drawing/2014/main" id="{E3EB1709-6D20-4440-8800-976CC5E9712E}"/>
              </a:ext>
            </a:extLst>
          </p:cNvPr>
          <p:cNvSpPr/>
          <p:nvPr/>
        </p:nvSpPr>
        <p:spPr>
          <a:xfrm>
            <a:off x="4154877" y="3077693"/>
            <a:ext cx="3189399" cy="1200329"/>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2000" b="1" dirty="0">
                <a:solidFill>
                  <a:schemeClr val="bg1"/>
                </a:solidFill>
                <a:latin typeface="Calibri" panose="020F0502020204030204" pitchFamily="34" charset="0"/>
              </a:rPr>
              <a:t>A useful assistance supplies a general view of entire web's link structure.</a:t>
            </a:r>
            <a:endParaRPr lang="zh-CN" altLang="en-US" sz="2000" b="1" dirty="0">
              <a:solidFill>
                <a:schemeClr val="bg1"/>
              </a:solidFill>
              <a:latin typeface="Calibri" panose="020F0502020204030204" pitchFamily="34" charset="0"/>
            </a:endParaRPr>
          </a:p>
        </p:txBody>
      </p:sp>
      <p:pic>
        <p:nvPicPr>
          <p:cNvPr id="5" name="Picture 4" descr="Káº¿t quáº£ hÃ¬nh áº£nh cho sitemap icon">
            <a:extLst>
              <a:ext uri="{FF2B5EF4-FFF2-40B4-BE49-F238E27FC236}">
                <a16:creationId xmlns:a16="http://schemas.microsoft.com/office/drawing/2014/main" id="{7D23FFC0-0DE3-4DFE-8416-19F8CC12C9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315" b="90000" l="7158" r="93895">
                        <a14:foregroundMark x1="53789" y1="13796" x2="48105" y2="32778"/>
                        <a14:foregroundMark x1="45158" y1="9630" x2="45263" y2="7407"/>
                        <a14:foregroundMark x1="50105" y1="39722" x2="50000" y2="63611"/>
                        <a14:foregroundMark x1="21263" y1="51667" x2="39158" y2="51852"/>
                        <a14:foregroundMark x1="63789" y1="52130" x2="74526" y2="52130"/>
                        <a14:foregroundMark x1="74526" y1="52130" x2="82211" y2="55741"/>
                        <a14:foregroundMark x1="82211" y1="55741" x2="84000" y2="72963"/>
                        <a14:foregroundMark x1="67579" y1="52222" x2="41158" y2="52685"/>
                        <a14:foregroundMark x1="25684" y1="51111" x2="17053" y2="52500"/>
                        <a14:foregroundMark x1="17053" y1="52500" x2="15474" y2="70463"/>
                        <a14:foregroundMark x1="17158" y1="68519" x2="11789" y2="73611"/>
                        <a14:foregroundMark x1="11789" y1="73611" x2="15895" y2="79722"/>
                        <a14:foregroundMark x1="15895" y1="79722" x2="21158" y2="73796"/>
                        <a14:foregroundMark x1="21158" y1="73796" x2="17053" y2="68889"/>
                        <a14:foregroundMark x1="24105" y1="67778" x2="25263" y2="76204"/>
                        <a14:foregroundMark x1="25263" y1="76204" x2="19895" y2="81574"/>
                        <a14:foregroundMark x1="19895" y1="81574" x2="12211" y2="79537"/>
                        <a14:foregroundMark x1="12211" y1="79537" x2="8105" y2="73426"/>
                        <a14:foregroundMark x1="8105" y1="73426" x2="7263" y2="80926"/>
                        <a14:foregroundMark x1="7263" y1="80926" x2="16526" y2="84907"/>
                        <a14:foregroundMark x1="92000" y1="72222" x2="93895" y2="76481"/>
                      </a14:backgroundRemoval>
                    </a14:imgEffect>
                  </a14:imgLayer>
                </a14:imgProps>
              </a:ext>
              <a:ext uri="{28A0092B-C50C-407E-A947-70E740481C1C}">
                <a14:useLocalDpi xmlns:a14="http://schemas.microsoft.com/office/drawing/2010/main" val="0"/>
              </a:ext>
            </a:extLst>
          </a:blip>
          <a:srcRect/>
          <a:stretch>
            <a:fillRect/>
          </a:stretch>
        </p:blipFill>
        <p:spPr bwMode="auto">
          <a:xfrm>
            <a:off x="5103431" y="1261487"/>
            <a:ext cx="1292293" cy="146913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图片 37"/>
          <p:cNvPicPr>
            <a:picLocks noChangeAspect="1"/>
          </p:cNvPicPr>
          <p:nvPr/>
        </p:nvPicPr>
        <p:blipFill rotWithShape="1">
          <a:blip r:embed="rId4">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7" name="图片 38"/>
          <p:cNvPicPr>
            <a:picLocks noChangeAspect="1"/>
          </p:cNvPicPr>
          <p:nvPr/>
        </p:nvPicPr>
        <p:blipFill rotWithShape="1">
          <a:blip r:embed="rId4">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sp>
        <p:nvSpPr>
          <p:cNvPr id="10" name="Rectangle 9"/>
          <p:cNvSpPr/>
          <p:nvPr/>
        </p:nvSpPr>
        <p:spPr>
          <a:xfrm>
            <a:off x="4221696" y="4918855"/>
            <a:ext cx="3156132" cy="424732"/>
          </a:xfrm>
          <a:prstGeom prst="rect">
            <a:avLst/>
          </a:prstGeom>
        </p:spPr>
        <p:txBody>
          <a:bodyPr wrap="square">
            <a:spAutoFit/>
          </a:bodyPr>
          <a:lstStyle/>
          <a:p>
            <a:pPr algn="ctr">
              <a:lnSpc>
                <a:spcPct val="120000"/>
              </a:lnSpc>
            </a:pPr>
            <a:r>
              <a:rPr lang="en-US" altLang="zh-CN" b="1" dirty="0">
                <a:solidFill>
                  <a:schemeClr val="tx1">
                    <a:lumMod val="75000"/>
                    <a:lumOff val="25000"/>
                  </a:schemeClr>
                </a:solidFill>
                <a:latin typeface="Calibri" panose="020F0502020204030204" pitchFamily="34" charset="0"/>
              </a:rPr>
              <a:t>BUILD SITE MAP</a:t>
            </a:r>
            <a:endParaRPr lang="zh-CN" altLang="en-US" b="1" dirty="0">
              <a:solidFill>
                <a:schemeClr val="tx1">
                  <a:lumMod val="75000"/>
                  <a:lumOff val="25000"/>
                </a:schemeClr>
              </a:solidFill>
              <a:latin typeface="Calibri" panose="020F0502020204030204" pitchFamily="34" charset="0"/>
            </a:endParaRPr>
          </a:p>
        </p:txBody>
      </p:sp>
      <p:sp>
        <p:nvSpPr>
          <p:cNvPr id="13" name="文本框 40"/>
          <p:cNvSpPr txBox="1"/>
          <p:nvPr/>
        </p:nvSpPr>
        <p:spPr>
          <a:xfrm>
            <a:off x="6395724" y="1103396"/>
            <a:ext cx="4434291"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What is a </a:t>
            </a:r>
            <a:r>
              <a:rPr lang="en-US" altLang="zh-CN" sz="4000" b="1" dirty="0">
                <a:solidFill>
                  <a:srgbClr val="FF6600"/>
                </a:solidFill>
                <a:latin typeface="Calibri" panose="020F0502020204030204" pitchFamily="34" charset="0"/>
              </a:rPr>
              <a:t>SITEMAP</a:t>
            </a:r>
            <a:r>
              <a:rPr lang="en-US" altLang="zh-CN" sz="4000" b="1" dirty="0">
                <a:solidFill>
                  <a:schemeClr val="tx1">
                    <a:lumMod val="75000"/>
                    <a:lumOff val="25000"/>
                  </a:schemeClr>
                </a:solidFill>
                <a:latin typeface="Calibri" panose="020F0502020204030204" pitchFamily="34" charset="0"/>
              </a:rPr>
              <a:t>?</a:t>
            </a:r>
            <a:endParaRPr lang="zh-CN" altLang="en-US" sz="4000" b="1" dirty="0">
              <a:solidFill>
                <a:schemeClr val="accent1"/>
              </a:solidFill>
              <a:latin typeface="Calibri" panose="020F0502020204030204" pitchFamily="34" charset="0"/>
            </a:endParaRPr>
          </a:p>
        </p:txBody>
      </p:sp>
      <p:sp>
        <p:nvSpPr>
          <p:cNvPr id="15" name="TextBox 14"/>
          <p:cNvSpPr txBox="1"/>
          <p:nvPr/>
        </p:nvSpPr>
        <p:spPr>
          <a:xfrm>
            <a:off x="5320831" y="2286491"/>
            <a:ext cx="5952731" cy="1015663"/>
          </a:xfrm>
          <a:prstGeom prst="rect">
            <a:avLst/>
          </a:prstGeom>
          <a:noFill/>
        </p:spPr>
        <p:txBody>
          <a:bodyPr wrap="square" rtlCol="0">
            <a:spAutoFit/>
          </a:bodyPr>
          <a:lstStyle/>
          <a:p>
            <a:pPr marL="285750" indent="-285750">
              <a:buFont typeface="Courier New" panose="02070309020205020404" pitchFamily="49" charset="0"/>
              <a:buChar char="o"/>
            </a:pPr>
            <a:r>
              <a:rPr lang="en-US" altLang="ko-KR" sz="2000" dirty="0">
                <a:solidFill>
                  <a:schemeClr val="tx1">
                    <a:lumMod val="75000"/>
                    <a:lumOff val="25000"/>
                  </a:schemeClr>
                </a:solidFill>
                <a:latin typeface="Calibri" panose="020F0502020204030204" pitchFamily="34" charset="0"/>
                <a:ea typeface="Cambria" panose="02040503050406030204" pitchFamily="18" charset="0"/>
                <a:cs typeface="Calibri" panose="020F0502020204030204" pitchFamily="34" charset="0"/>
              </a:rPr>
              <a:t>A list of pages that are contained in a website that is accessible to website crawlers or users.</a:t>
            </a:r>
          </a:p>
          <a:p>
            <a:endParaRPr lang="en-GB" sz="2000" dirty="0">
              <a:latin typeface="Cambria" panose="02040503050406030204" pitchFamily="18" charset="0"/>
              <a:ea typeface="Cambria" panose="02040503050406030204" pitchFamily="18" charset="0"/>
              <a:cs typeface="Calibri" panose="020F0502020204030204" pitchFamily="34" charset="0"/>
            </a:endParaRPr>
          </a:p>
        </p:txBody>
      </p:sp>
      <p:sp>
        <p:nvSpPr>
          <p:cNvPr id="16" name="TextBox 15"/>
          <p:cNvSpPr txBox="1"/>
          <p:nvPr/>
        </p:nvSpPr>
        <p:spPr>
          <a:xfrm>
            <a:off x="5320831" y="3665038"/>
            <a:ext cx="6296338" cy="1323439"/>
          </a:xfrm>
          <a:prstGeom prst="rect">
            <a:avLst/>
          </a:prstGeom>
          <a:noFill/>
        </p:spPr>
        <p:txBody>
          <a:bodyPr wrap="square" rtlCol="0">
            <a:spAutoFit/>
          </a:bodyPr>
          <a:lstStyle/>
          <a:p>
            <a:pPr marL="285750" indent="-285750">
              <a:buFont typeface="Courier New" panose="02070309020205020404" pitchFamily="49" charset="0"/>
              <a:buChar char="o"/>
            </a:pPr>
            <a:r>
              <a:rPr lang="en-US" altLang="ko-KR" sz="2000" dirty="0">
                <a:solidFill>
                  <a:schemeClr val="tx1">
                    <a:lumMod val="75000"/>
                    <a:lumOff val="25000"/>
                  </a:schemeClr>
                </a:solidFill>
                <a:latin typeface="Calibri" panose="020F0502020204030204" pitchFamily="34" charset="0"/>
                <a:ea typeface="Cambria" panose="02040503050406030204" pitchFamily="18" charset="0"/>
                <a:cs typeface="Calibri" panose="020F0502020204030204" pitchFamily="34" charset="0"/>
              </a:rPr>
              <a:t>Display the relationship between various pages, demonstrating the way that the website is organized, how it can be navigated, and how it is labeled.</a:t>
            </a:r>
          </a:p>
          <a:p>
            <a:endParaRPr lang="en-GB" sz="2000" dirty="0"/>
          </a:p>
        </p:txBody>
      </p:sp>
    </p:spTree>
    <p:extLst>
      <p:ext uri="{BB962C8B-B14F-4D97-AF65-F5344CB8AC3E}">
        <p14:creationId xmlns:p14="http://schemas.microsoft.com/office/powerpoint/2010/main" val="352191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Scale>
                                      <p:cBhvr>
                                        <p:cTn id="22"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
                                        </p:tgtEl>
                                        <p:attrNameLst>
                                          <p:attrName>ppt_x</p:attrName>
                                          <p:attrName>ppt_y</p:attrName>
                                        </p:attrNameLst>
                                      </p:cBhvr>
                                    </p:animMotion>
                                    <p:animEffect transition="in" filter="fade">
                                      <p:cBhvr>
                                        <p:cTn id="24" dur="1000"/>
                                        <p:tgtEl>
                                          <p:spTgt spid="5"/>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Scale>
                                      <p:cBhvr>
                                        <p:cTn id="2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0"/>
                                        </p:tgtEl>
                                        <p:attrNameLst>
                                          <p:attrName>ppt_x</p:attrName>
                                          <p:attrName>ppt_y</p:attrName>
                                        </p:attrNameLst>
                                      </p:cBhvr>
                                    </p:animMotion>
                                    <p:animEffect transition="in" filter="fade">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grpId="1" nodeType="clickEffect">
                                  <p:stCondLst>
                                    <p:cond delay="0"/>
                                  </p:stCondLst>
                                  <p:childTnLst>
                                    <p:animMotion origin="layout" path="M 4.375E-6 2.59259E-6 L -0.25 2.59259E-6 " pathEditMode="relative" rAng="0" ptsTypes="AA">
                                      <p:cBhvr>
                                        <p:cTn id="33" dur="2000" fill="hold"/>
                                        <p:tgtEl>
                                          <p:spTgt spid="2"/>
                                        </p:tgtEl>
                                        <p:attrNameLst>
                                          <p:attrName>ppt_x</p:attrName>
                                          <p:attrName>ppt_y</p:attrName>
                                        </p:attrNameLst>
                                      </p:cBhvr>
                                      <p:rCtr x="-12500" y="0"/>
                                    </p:animMotion>
                                  </p:childTnLst>
                                </p:cTn>
                              </p:par>
                              <p:par>
                                <p:cTn id="34" presetID="35" presetClass="path" presetSubtype="0" accel="50000" decel="50000" fill="hold" grpId="1" nodeType="withEffect">
                                  <p:stCondLst>
                                    <p:cond delay="0"/>
                                  </p:stCondLst>
                                  <p:childTnLst>
                                    <p:animMotion origin="layout" path="M -2.29167E-6 2.96296E-6 L -0.25 2.96296E-6 " pathEditMode="relative" rAng="0" ptsTypes="AA">
                                      <p:cBhvr>
                                        <p:cTn id="35" dur="2000" fill="hold"/>
                                        <p:tgtEl>
                                          <p:spTgt spid="3"/>
                                        </p:tgtEl>
                                        <p:attrNameLst>
                                          <p:attrName>ppt_x</p:attrName>
                                          <p:attrName>ppt_y</p:attrName>
                                        </p:attrNameLst>
                                      </p:cBhvr>
                                      <p:rCtr x="-12500" y="0"/>
                                    </p:animMotion>
                                  </p:childTnLst>
                                </p:cTn>
                              </p:par>
                              <p:par>
                                <p:cTn id="36" presetID="35" presetClass="path" presetSubtype="0" accel="50000" decel="50000" fill="hold" grpId="1" nodeType="withEffect">
                                  <p:stCondLst>
                                    <p:cond delay="0"/>
                                  </p:stCondLst>
                                  <p:childTnLst>
                                    <p:animMotion origin="layout" path="M 4.375E-6 -1.48148E-6 L -0.25 -1.48148E-6 " pathEditMode="relative" rAng="0" ptsTypes="AA">
                                      <p:cBhvr>
                                        <p:cTn id="37" dur="2000" fill="hold"/>
                                        <p:tgtEl>
                                          <p:spTgt spid="4"/>
                                        </p:tgtEl>
                                        <p:attrNameLst>
                                          <p:attrName>ppt_x</p:attrName>
                                          <p:attrName>ppt_y</p:attrName>
                                        </p:attrNameLst>
                                      </p:cBhvr>
                                      <p:rCtr x="-12500" y="0"/>
                                    </p:animMotion>
                                  </p:childTnLst>
                                </p:cTn>
                              </p:par>
                              <p:par>
                                <p:cTn id="38" presetID="35" presetClass="path" presetSubtype="0" accel="50000" decel="50000" fill="hold" nodeType="withEffect">
                                  <p:stCondLst>
                                    <p:cond delay="0"/>
                                  </p:stCondLst>
                                  <p:childTnLst>
                                    <p:animMotion origin="layout" path="M 4.375E-6 -1.11111E-6 L -0.25 -1.11111E-6 " pathEditMode="relative" rAng="0" ptsTypes="AA">
                                      <p:cBhvr>
                                        <p:cTn id="39" dur="2000" fill="hold"/>
                                        <p:tgtEl>
                                          <p:spTgt spid="5"/>
                                        </p:tgtEl>
                                        <p:attrNameLst>
                                          <p:attrName>ppt_x</p:attrName>
                                          <p:attrName>ppt_y</p:attrName>
                                        </p:attrNameLst>
                                      </p:cBhvr>
                                      <p:rCtr x="-12500" y="0"/>
                                    </p:animMotion>
                                  </p:childTnLst>
                                </p:cTn>
                              </p:par>
                              <p:par>
                                <p:cTn id="40" presetID="35" presetClass="path" presetSubtype="0" accel="50000" decel="50000" fill="hold" grpId="1" nodeType="withEffect">
                                  <p:stCondLst>
                                    <p:cond delay="0"/>
                                  </p:stCondLst>
                                  <p:childTnLst>
                                    <p:animMotion origin="layout" path="M -2.29167E-6 2.96296E-6 L -0.25 2.96296E-6 " pathEditMode="relative" rAng="0" ptsTypes="AA">
                                      <p:cBhvr>
                                        <p:cTn id="41" dur="2000" fill="hold"/>
                                        <p:tgtEl>
                                          <p:spTgt spid="10"/>
                                        </p:tgtEl>
                                        <p:attrNameLst>
                                          <p:attrName>ppt_x</p:attrName>
                                          <p:attrName>ppt_y</p:attrName>
                                        </p:attrNameLst>
                                      </p:cBhvr>
                                      <p:rCtr x="-12500" y="0"/>
                                    </p:animMotion>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randombar(horizontal)">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randombar(horizontal)">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4" grpId="1"/>
      <p:bldP spid="10" grpId="0"/>
      <p:bldP spid="10" grpId="1"/>
      <p:bldP spid="13"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3" name="图片 38"/>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6200000">
            <a:off x="-1889263" y="3047220"/>
            <a:ext cx="5664818" cy="19567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0134" y="4307452"/>
            <a:ext cx="2410148" cy="2410148"/>
          </a:xfrm>
          <a:prstGeom prst="rect">
            <a:avLst/>
          </a:prstGeom>
        </p:spPr>
      </p:pic>
      <p:sp>
        <p:nvSpPr>
          <p:cNvPr id="16" name="Rectangle 15"/>
          <p:cNvSpPr/>
          <p:nvPr/>
        </p:nvSpPr>
        <p:spPr>
          <a:xfrm>
            <a:off x="4544336" y="1964093"/>
            <a:ext cx="6214522" cy="400110"/>
          </a:xfrm>
          <a:prstGeom prst="rect">
            <a:avLst/>
          </a:prstGeom>
        </p:spPr>
        <p:txBody>
          <a:bodyPr wrap="none">
            <a:spAutoFit/>
          </a:bodyPr>
          <a:lstStyle/>
          <a:p>
            <a:r>
              <a:rPr lang="en-US" sz="2000" b="1" dirty="0">
                <a:latin typeface="Calibri" panose="020F0502020204030204" pitchFamily="34" charset="0"/>
                <a:ea typeface="Cambria" panose="02040503050406030204" pitchFamily="18" charset="0"/>
                <a:cs typeface="Calibri" panose="020F0502020204030204" pitchFamily="34" charset="0"/>
              </a:rPr>
              <a:t>1. Represent data organization: link structure of website.</a:t>
            </a:r>
            <a:endParaRPr lang="en-GB" sz="2000" dirty="0">
              <a:latin typeface="Calibri" panose="020F0502020204030204" pitchFamily="34" charset="0"/>
              <a:ea typeface="Cambria" panose="02040503050406030204" pitchFamily="18" charset="0"/>
              <a:cs typeface="Calibri" panose="020F0502020204030204" pitchFamily="34" charset="0"/>
            </a:endParaRPr>
          </a:p>
        </p:txBody>
      </p:sp>
      <p:sp>
        <p:nvSpPr>
          <p:cNvPr id="17" name="Right Arrow 16"/>
          <p:cNvSpPr/>
          <p:nvPr/>
        </p:nvSpPr>
        <p:spPr>
          <a:xfrm>
            <a:off x="5321214" y="2508859"/>
            <a:ext cx="493718" cy="322066"/>
          </a:xfrm>
          <a:prstGeom prst="rightArrow">
            <a:avLst/>
          </a:prstGeom>
          <a:solidFill>
            <a:srgbClr val="FD6A33"/>
          </a:solidFill>
          <a:ln>
            <a:solidFill>
              <a:srgbClr val="FD6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25400" dir="5400000" algn="ctr" rotWithShape="0">
                  <a:srgbClr val="6E747A">
                    <a:alpha val="43000"/>
                  </a:srgbClr>
                </a:outerShdw>
              </a:effectLst>
              <a:latin typeface="Cambria" panose="02040503050406030204" pitchFamily="18" charset="0"/>
              <a:ea typeface="Cambria" panose="02040503050406030204" pitchFamily="18" charset="0"/>
            </a:endParaRPr>
          </a:p>
        </p:txBody>
      </p:sp>
      <p:sp>
        <p:nvSpPr>
          <p:cNvPr id="18" name="TextBox 17"/>
          <p:cNvSpPr txBox="1"/>
          <p:nvPr/>
        </p:nvSpPr>
        <p:spPr>
          <a:xfrm>
            <a:off x="5990850" y="2454950"/>
            <a:ext cx="2619628" cy="430887"/>
          </a:xfrm>
          <a:prstGeom prst="rect">
            <a:avLst/>
          </a:prstGeom>
          <a:noFill/>
        </p:spPr>
        <p:txBody>
          <a:bodyPr wrap="none" rtlCol="0">
            <a:spAutoFit/>
          </a:bodyPr>
          <a:lstStyle/>
          <a:p>
            <a:pPr lvl="0"/>
            <a:r>
              <a:rPr lang="en-US" sz="2200" b="1" dirty="0">
                <a:solidFill>
                  <a:srgbClr val="002060"/>
                </a:solidFill>
                <a:latin typeface="Calibri" panose="020F0502020204030204" pitchFamily="34" charset="0"/>
                <a:ea typeface="Cambria" panose="02040503050406030204" pitchFamily="18" charset="0"/>
                <a:cs typeface="Calibri" panose="020F0502020204030204" pitchFamily="34" charset="0"/>
              </a:rPr>
              <a:t>Build Directed Graph</a:t>
            </a:r>
            <a:endParaRPr lang="en-GB" sz="2200" b="1" dirty="0">
              <a:solidFill>
                <a:srgbClr val="002060"/>
              </a:solidFill>
              <a:latin typeface="Calibri" panose="020F0502020204030204" pitchFamily="34" charset="0"/>
              <a:ea typeface="Cambria" panose="02040503050406030204" pitchFamily="18" charset="0"/>
              <a:cs typeface="Calibri" panose="020F0502020204030204" pitchFamily="34" charset="0"/>
            </a:endParaRPr>
          </a:p>
        </p:txBody>
      </p:sp>
      <p:sp>
        <p:nvSpPr>
          <p:cNvPr id="19" name="Rectangle 18"/>
          <p:cNvSpPr/>
          <p:nvPr/>
        </p:nvSpPr>
        <p:spPr>
          <a:xfrm>
            <a:off x="5945838" y="2869437"/>
            <a:ext cx="4445837" cy="923330"/>
          </a:xfrm>
          <a:prstGeom prst="rect">
            <a:avLst/>
          </a:prstGeom>
        </p:spPr>
        <p:txBody>
          <a:bodyPr wrap="square">
            <a:spAutoFit/>
          </a:bodyPr>
          <a:lstStyle/>
          <a:p>
            <a:pPr marL="285750" lvl="0" indent="-285750">
              <a:buFont typeface="Courier New" panose="02070309020205020404" pitchFamily="49" charset="0"/>
              <a:buChar char="o"/>
            </a:pPr>
            <a:r>
              <a:rPr lang="en-US" dirty="0">
                <a:latin typeface="Calibri" panose="020F0502020204030204" pitchFamily="34" charset="0"/>
                <a:ea typeface="Cambria" panose="02040503050406030204" pitchFamily="18" charset="0"/>
                <a:cs typeface="Calibri" panose="020F0502020204030204" pitchFamily="34" charset="0"/>
              </a:rPr>
              <a:t>The vertices represent web pages</a:t>
            </a:r>
          </a:p>
          <a:p>
            <a:pPr marL="285750" lvl="0" indent="-285750">
              <a:buFont typeface="Courier New" panose="02070309020205020404" pitchFamily="49" charset="0"/>
              <a:buChar char="o"/>
            </a:pPr>
            <a:r>
              <a:rPr lang="en-US" dirty="0">
                <a:latin typeface="Calibri" panose="020F0502020204030204" pitchFamily="34" charset="0"/>
                <a:ea typeface="Cambria" panose="02040503050406030204" pitchFamily="18" charset="0"/>
                <a:cs typeface="Calibri" panose="020F0502020204030204" pitchFamily="34" charset="0"/>
              </a:rPr>
              <a:t>The directed edges represent links from one page to another.</a:t>
            </a:r>
            <a:endParaRPr lang="en-GB" dirty="0">
              <a:latin typeface="Calibri" panose="020F0502020204030204" pitchFamily="34" charset="0"/>
              <a:ea typeface="Cambria" panose="02040503050406030204" pitchFamily="18" charset="0"/>
              <a:cs typeface="Calibri" panose="020F0502020204030204" pitchFamily="34" charset="0"/>
            </a:endParaRPr>
          </a:p>
        </p:txBody>
      </p:sp>
      <p:sp>
        <p:nvSpPr>
          <p:cNvPr id="20" name="Rectangle 19"/>
          <p:cNvSpPr/>
          <p:nvPr/>
        </p:nvSpPr>
        <p:spPr>
          <a:xfrm>
            <a:off x="2956770" y="4501725"/>
            <a:ext cx="6397446" cy="1015663"/>
          </a:xfrm>
          <a:prstGeom prst="rect">
            <a:avLst/>
          </a:prstGeom>
        </p:spPr>
        <p:txBody>
          <a:bodyPr wrap="square">
            <a:spAutoFit/>
          </a:bodyPr>
          <a:lstStyle/>
          <a:p>
            <a:r>
              <a:rPr lang="en-US" sz="2000" b="1" dirty="0">
                <a:latin typeface="Calibri" panose="020F0502020204030204" pitchFamily="34" charset="0"/>
                <a:ea typeface="Cambria" panose="02040503050406030204" pitchFamily="18" charset="0"/>
                <a:cs typeface="Calibri" panose="020F0502020204030204" pitchFamily="34" charset="0"/>
              </a:rPr>
              <a:t>2. Visualize graph by drawing image on canvas for webmaster. Display type of each link: internal (backlink) or external,  and its status. </a:t>
            </a:r>
            <a:endParaRPr lang="en-GB" sz="2000" b="1" dirty="0">
              <a:latin typeface="Calibri" panose="020F0502020204030204" pitchFamily="34" charset="0"/>
              <a:ea typeface="Cambria" panose="02040503050406030204" pitchFamily="18" charset="0"/>
              <a:cs typeface="Calibri" panose="020F0502020204030204" pitchFamily="34" charset="0"/>
            </a:endParaRPr>
          </a:p>
        </p:txBody>
      </p:sp>
      <p:sp>
        <p:nvSpPr>
          <p:cNvPr id="22" name="TextBox 21"/>
          <p:cNvSpPr txBox="1"/>
          <p:nvPr/>
        </p:nvSpPr>
        <p:spPr>
          <a:xfrm>
            <a:off x="4100160" y="5662086"/>
            <a:ext cx="4673792" cy="430887"/>
          </a:xfrm>
          <a:prstGeom prst="rect">
            <a:avLst/>
          </a:prstGeom>
          <a:noFill/>
        </p:spPr>
        <p:txBody>
          <a:bodyPr wrap="square" rtlCol="0">
            <a:spAutoFit/>
          </a:bodyPr>
          <a:lstStyle/>
          <a:p>
            <a:pPr lvl="0"/>
            <a:r>
              <a:rPr lang="en-US" sz="2200" b="1" dirty="0">
                <a:solidFill>
                  <a:srgbClr val="002060"/>
                </a:solidFill>
                <a:latin typeface="Calibri" panose="020F0502020204030204" pitchFamily="34" charset="0"/>
                <a:ea typeface="Cambria" panose="02040503050406030204" pitchFamily="18" charset="0"/>
                <a:cs typeface="Calibri" panose="020F0502020204030204" pitchFamily="34" charset="0"/>
              </a:rPr>
              <a:t> Apply Breadth-First Search</a:t>
            </a:r>
            <a:endParaRPr lang="en-GB" sz="2200" b="1" dirty="0">
              <a:solidFill>
                <a:srgbClr val="002060"/>
              </a:solidFill>
              <a:latin typeface="Calibri" panose="020F0502020204030204" pitchFamily="34" charset="0"/>
              <a:ea typeface="Cambria" panose="02040503050406030204" pitchFamily="18" charset="0"/>
              <a:cs typeface="Calibri" panose="020F0502020204030204" pitchFamily="34" charset="0"/>
            </a:endParaRPr>
          </a:p>
        </p:txBody>
      </p:sp>
      <p:sp>
        <p:nvSpPr>
          <p:cNvPr id="23" name="Right Arrow 22"/>
          <p:cNvSpPr/>
          <p:nvPr/>
        </p:nvSpPr>
        <p:spPr>
          <a:xfrm>
            <a:off x="3430524" y="5716497"/>
            <a:ext cx="493718" cy="322066"/>
          </a:xfrm>
          <a:prstGeom prst="rightArrow">
            <a:avLst/>
          </a:prstGeom>
          <a:solidFill>
            <a:srgbClr val="FD6A33"/>
          </a:solidFill>
          <a:ln>
            <a:solidFill>
              <a:srgbClr val="FD6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25400" dir="5400000" algn="ctr" rotWithShape="0">
                  <a:srgbClr val="6E747A">
                    <a:alpha val="43000"/>
                  </a:srgbClr>
                </a:outerShdw>
              </a:effectLst>
              <a:latin typeface="Cambria" panose="02040503050406030204" pitchFamily="18" charset="0"/>
              <a:ea typeface="Cambria" panose="02040503050406030204" pitchFamily="18" charset="0"/>
            </a:endParaRPr>
          </a:p>
        </p:txBody>
      </p:sp>
      <p:sp>
        <p:nvSpPr>
          <p:cNvPr id="25"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sp>
        <p:nvSpPr>
          <p:cNvPr id="26" name="文本框 41"/>
          <p:cNvSpPr txBox="1"/>
          <p:nvPr/>
        </p:nvSpPr>
        <p:spPr>
          <a:xfrm>
            <a:off x="4840674" y="561509"/>
            <a:ext cx="28424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Issue &amp; Solution</a:t>
            </a:r>
            <a:endParaRPr lang="zh-CN" altLang="en-US" sz="2800" b="1" dirty="0">
              <a:solidFill>
                <a:schemeClr val="bg1">
                  <a:lumMod val="50000"/>
                </a:schemeClr>
              </a:solidFill>
              <a:latin typeface="Calibri" panose="020F0502020204030204" pitchFamily="34" charset="0"/>
            </a:endParaRPr>
          </a:p>
        </p:txBody>
      </p:sp>
      <p:sp>
        <p:nvSpPr>
          <p:cNvPr id="27" name="Chevron 26"/>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2090057" y="2670629"/>
            <a:ext cx="406400" cy="3918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2748579" y="1844084"/>
            <a:ext cx="406400" cy="3918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3145844" y="2830925"/>
            <a:ext cx="284680" cy="26442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2629768" y="3436977"/>
            <a:ext cx="406400" cy="3918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789129" y="2455568"/>
            <a:ext cx="406400" cy="3918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p:cNvSpPr/>
          <p:nvPr/>
        </p:nvSpPr>
        <p:spPr>
          <a:xfrm>
            <a:off x="1170693" y="4959097"/>
            <a:ext cx="406400" cy="3918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p:cNvSpPr/>
          <p:nvPr/>
        </p:nvSpPr>
        <p:spPr>
          <a:xfrm>
            <a:off x="3194345" y="1497741"/>
            <a:ext cx="284680" cy="26442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p:cNvSpPr/>
          <p:nvPr/>
        </p:nvSpPr>
        <p:spPr>
          <a:xfrm>
            <a:off x="1312218" y="3304765"/>
            <a:ext cx="284680" cy="26442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p:cNvCxnSpPr>
            <a:stCxn id="24" idx="4"/>
            <a:endCxn id="28" idx="0"/>
          </p:cNvCxnSpPr>
          <p:nvPr/>
        </p:nvCxnSpPr>
        <p:spPr>
          <a:xfrm>
            <a:off x="2951779" y="2235969"/>
            <a:ext cx="336405" cy="5949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4" idx="7"/>
            <a:endCxn id="32" idx="3"/>
          </p:cNvCxnSpPr>
          <p:nvPr/>
        </p:nvCxnSpPr>
        <p:spPr>
          <a:xfrm flipV="1">
            <a:off x="3095463" y="1723440"/>
            <a:ext cx="140572" cy="17803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4" idx="3"/>
            <a:endCxn id="4" idx="7"/>
          </p:cNvCxnSpPr>
          <p:nvPr/>
        </p:nvCxnSpPr>
        <p:spPr>
          <a:xfrm flipH="1">
            <a:off x="2436941" y="2178579"/>
            <a:ext cx="371154" cy="5494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1"/>
            <a:endCxn id="4" idx="5"/>
          </p:cNvCxnSpPr>
          <p:nvPr/>
        </p:nvCxnSpPr>
        <p:spPr>
          <a:xfrm flipH="1" flipV="1">
            <a:off x="2436941" y="3005124"/>
            <a:ext cx="252343" cy="4892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 idx="3"/>
            <a:endCxn id="33" idx="7"/>
          </p:cNvCxnSpPr>
          <p:nvPr/>
        </p:nvCxnSpPr>
        <p:spPr>
          <a:xfrm flipH="1">
            <a:off x="1555208" y="3005124"/>
            <a:ext cx="594365" cy="3383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 idx="2"/>
            <a:endCxn id="30" idx="6"/>
          </p:cNvCxnSpPr>
          <p:nvPr/>
        </p:nvCxnSpPr>
        <p:spPr>
          <a:xfrm flipH="1" flipV="1">
            <a:off x="1195529" y="2651511"/>
            <a:ext cx="894528" cy="2150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 idx="4"/>
            <a:endCxn id="31" idx="7"/>
          </p:cNvCxnSpPr>
          <p:nvPr/>
        </p:nvCxnSpPr>
        <p:spPr>
          <a:xfrm flipH="1">
            <a:off x="1517577" y="3062514"/>
            <a:ext cx="775680" cy="195397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2449954" y="4043029"/>
            <a:ext cx="284680" cy="26442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Arrow Connector 58"/>
          <p:cNvCxnSpPr>
            <a:stCxn id="29" idx="3"/>
            <a:endCxn id="57" idx="0"/>
          </p:cNvCxnSpPr>
          <p:nvPr/>
        </p:nvCxnSpPr>
        <p:spPr>
          <a:xfrm flipH="1">
            <a:off x="2592294" y="3771472"/>
            <a:ext cx="96990" cy="27155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310737" y="3736160"/>
            <a:ext cx="284680" cy="264423"/>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Straight Arrow Connector 77"/>
          <p:cNvCxnSpPr>
            <a:stCxn id="29" idx="6"/>
            <a:endCxn id="76" idx="1"/>
          </p:cNvCxnSpPr>
          <p:nvPr/>
        </p:nvCxnSpPr>
        <p:spPr>
          <a:xfrm>
            <a:off x="3036168" y="3632920"/>
            <a:ext cx="316259" cy="1419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0" idx="7"/>
            <a:endCxn id="24" idx="2"/>
          </p:cNvCxnSpPr>
          <p:nvPr/>
        </p:nvCxnSpPr>
        <p:spPr>
          <a:xfrm flipV="1">
            <a:off x="1136013" y="2040027"/>
            <a:ext cx="1612566" cy="4729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31" idx="2"/>
            <a:endCxn id="30" idx="4"/>
          </p:cNvCxnSpPr>
          <p:nvPr/>
        </p:nvCxnSpPr>
        <p:spPr>
          <a:xfrm flipH="1" flipV="1">
            <a:off x="992329" y="2847453"/>
            <a:ext cx="178364" cy="2307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5"/>
            <a:endCxn id="57" idx="2"/>
          </p:cNvCxnSpPr>
          <p:nvPr/>
        </p:nvCxnSpPr>
        <p:spPr>
          <a:xfrm>
            <a:off x="1555208" y="3530464"/>
            <a:ext cx="894746" cy="6447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10" presetClass="entr" presetSubtype="0"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nodeType="with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fade">
                                      <p:cBhvr>
                                        <p:cTn id="66" dur="500"/>
                                        <p:tgtEl>
                                          <p:spTgt spid="5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par>
                                <p:cTn id="73" presetID="10" presetClass="entr" presetSubtype="0"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childTnLst>
                                </p:cTn>
                              </p:par>
                              <p:par>
                                <p:cTn id="76" presetID="10" presetClass="entr" presetSubtype="0" fill="hold" nodeType="with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fade">
                                      <p:cBhvr>
                                        <p:cTn id="78" dur="500"/>
                                        <p:tgtEl>
                                          <p:spTgt spid="83"/>
                                        </p:tgtEl>
                                      </p:cBhvr>
                                    </p:animEffect>
                                  </p:childTnLst>
                                </p:cTn>
                              </p:par>
                              <p:par>
                                <p:cTn id="79" presetID="10" presetClass="entr" presetSubtype="0"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fade">
                                      <p:cBhvr>
                                        <p:cTn id="81" dur="500"/>
                                        <p:tgtEl>
                                          <p:spTgt spid="9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80">
                                          <p:stCondLst>
                                            <p:cond delay="0"/>
                                          </p:stCondLst>
                                        </p:cTn>
                                        <p:tgtEl>
                                          <p:spTgt spid="17"/>
                                        </p:tgtEl>
                                      </p:cBhvr>
                                    </p:animEffect>
                                    <p:anim calcmode="lin" valueType="num">
                                      <p:cBhvr>
                                        <p:cTn id="9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7" dur="26">
                                          <p:stCondLst>
                                            <p:cond delay="650"/>
                                          </p:stCondLst>
                                        </p:cTn>
                                        <p:tgtEl>
                                          <p:spTgt spid="17"/>
                                        </p:tgtEl>
                                      </p:cBhvr>
                                      <p:to x="100000" y="60000"/>
                                    </p:animScale>
                                    <p:animScale>
                                      <p:cBhvr>
                                        <p:cTn id="98" dur="166" decel="50000">
                                          <p:stCondLst>
                                            <p:cond delay="676"/>
                                          </p:stCondLst>
                                        </p:cTn>
                                        <p:tgtEl>
                                          <p:spTgt spid="17"/>
                                        </p:tgtEl>
                                      </p:cBhvr>
                                      <p:to x="100000" y="100000"/>
                                    </p:animScale>
                                    <p:animScale>
                                      <p:cBhvr>
                                        <p:cTn id="99" dur="26">
                                          <p:stCondLst>
                                            <p:cond delay="1312"/>
                                          </p:stCondLst>
                                        </p:cTn>
                                        <p:tgtEl>
                                          <p:spTgt spid="17"/>
                                        </p:tgtEl>
                                      </p:cBhvr>
                                      <p:to x="100000" y="80000"/>
                                    </p:animScale>
                                    <p:animScale>
                                      <p:cBhvr>
                                        <p:cTn id="100" dur="166" decel="50000">
                                          <p:stCondLst>
                                            <p:cond delay="1338"/>
                                          </p:stCondLst>
                                        </p:cTn>
                                        <p:tgtEl>
                                          <p:spTgt spid="17"/>
                                        </p:tgtEl>
                                      </p:cBhvr>
                                      <p:to x="100000" y="100000"/>
                                    </p:animScale>
                                    <p:animScale>
                                      <p:cBhvr>
                                        <p:cTn id="101" dur="26">
                                          <p:stCondLst>
                                            <p:cond delay="1642"/>
                                          </p:stCondLst>
                                        </p:cTn>
                                        <p:tgtEl>
                                          <p:spTgt spid="17"/>
                                        </p:tgtEl>
                                      </p:cBhvr>
                                      <p:to x="100000" y="90000"/>
                                    </p:animScale>
                                    <p:animScale>
                                      <p:cBhvr>
                                        <p:cTn id="102" dur="166" decel="50000">
                                          <p:stCondLst>
                                            <p:cond delay="1668"/>
                                          </p:stCondLst>
                                        </p:cTn>
                                        <p:tgtEl>
                                          <p:spTgt spid="17"/>
                                        </p:tgtEl>
                                      </p:cBhvr>
                                      <p:to x="100000" y="100000"/>
                                    </p:animScale>
                                    <p:animScale>
                                      <p:cBhvr>
                                        <p:cTn id="103" dur="26">
                                          <p:stCondLst>
                                            <p:cond delay="1808"/>
                                          </p:stCondLst>
                                        </p:cTn>
                                        <p:tgtEl>
                                          <p:spTgt spid="17"/>
                                        </p:tgtEl>
                                      </p:cBhvr>
                                      <p:to x="100000" y="95000"/>
                                    </p:animScale>
                                    <p:animScale>
                                      <p:cBhvr>
                                        <p:cTn id="104" dur="166" decel="50000">
                                          <p:stCondLst>
                                            <p:cond delay="1834"/>
                                          </p:stCondLst>
                                        </p:cTn>
                                        <p:tgtEl>
                                          <p:spTgt spid="17"/>
                                        </p:tgtEl>
                                      </p:cBhvr>
                                      <p:to x="100000" y="100000"/>
                                    </p:animScale>
                                  </p:childTnLst>
                                </p:cTn>
                              </p:par>
                              <p:par>
                                <p:cTn id="105" presetID="26" presetClass="entr" presetSubtype="0"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580">
                                          <p:stCondLst>
                                            <p:cond delay="0"/>
                                          </p:stCondLst>
                                        </p:cTn>
                                        <p:tgtEl>
                                          <p:spTgt spid="18"/>
                                        </p:tgtEl>
                                      </p:cBhvr>
                                    </p:animEffect>
                                    <p:anim calcmode="lin" valueType="num">
                                      <p:cBhvr>
                                        <p:cTn id="10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3" dur="26">
                                          <p:stCondLst>
                                            <p:cond delay="650"/>
                                          </p:stCondLst>
                                        </p:cTn>
                                        <p:tgtEl>
                                          <p:spTgt spid="18"/>
                                        </p:tgtEl>
                                      </p:cBhvr>
                                      <p:to x="100000" y="60000"/>
                                    </p:animScale>
                                    <p:animScale>
                                      <p:cBhvr>
                                        <p:cTn id="114" dur="166" decel="50000">
                                          <p:stCondLst>
                                            <p:cond delay="676"/>
                                          </p:stCondLst>
                                        </p:cTn>
                                        <p:tgtEl>
                                          <p:spTgt spid="18"/>
                                        </p:tgtEl>
                                      </p:cBhvr>
                                      <p:to x="100000" y="100000"/>
                                    </p:animScale>
                                    <p:animScale>
                                      <p:cBhvr>
                                        <p:cTn id="115" dur="26">
                                          <p:stCondLst>
                                            <p:cond delay="1312"/>
                                          </p:stCondLst>
                                        </p:cTn>
                                        <p:tgtEl>
                                          <p:spTgt spid="18"/>
                                        </p:tgtEl>
                                      </p:cBhvr>
                                      <p:to x="100000" y="80000"/>
                                    </p:animScale>
                                    <p:animScale>
                                      <p:cBhvr>
                                        <p:cTn id="116" dur="166" decel="50000">
                                          <p:stCondLst>
                                            <p:cond delay="1338"/>
                                          </p:stCondLst>
                                        </p:cTn>
                                        <p:tgtEl>
                                          <p:spTgt spid="18"/>
                                        </p:tgtEl>
                                      </p:cBhvr>
                                      <p:to x="100000" y="100000"/>
                                    </p:animScale>
                                    <p:animScale>
                                      <p:cBhvr>
                                        <p:cTn id="117" dur="26">
                                          <p:stCondLst>
                                            <p:cond delay="1642"/>
                                          </p:stCondLst>
                                        </p:cTn>
                                        <p:tgtEl>
                                          <p:spTgt spid="18"/>
                                        </p:tgtEl>
                                      </p:cBhvr>
                                      <p:to x="100000" y="90000"/>
                                    </p:animScale>
                                    <p:animScale>
                                      <p:cBhvr>
                                        <p:cTn id="118" dur="166" decel="50000">
                                          <p:stCondLst>
                                            <p:cond delay="1668"/>
                                          </p:stCondLst>
                                        </p:cTn>
                                        <p:tgtEl>
                                          <p:spTgt spid="18"/>
                                        </p:tgtEl>
                                      </p:cBhvr>
                                      <p:to x="100000" y="100000"/>
                                    </p:animScale>
                                    <p:animScale>
                                      <p:cBhvr>
                                        <p:cTn id="119" dur="26">
                                          <p:stCondLst>
                                            <p:cond delay="1808"/>
                                          </p:stCondLst>
                                        </p:cTn>
                                        <p:tgtEl>
                                          <p:spTgt spid="18"/>
                                        </p:tgtEl>
                                      </p:cBhvr>
                                      <p:to x="100000" y="95000"/>
                                    </p:animScale>
                                    <p:animScale>
                                      <p:cBhvr>
                                        <p:cTn id="120" dur="166" decel="50000">
                                          <p:stCondLst>
                                            <p:cond delay="1834"/>
                                          </p:stCondLst>
                                        </p:cTn>
                                        <p:tgtEl>
                                          <p:spTgt spid="18"/>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fade">
                                      <p:cBhvr>
                                        <p:cTn id="125" dur="500"/>
                                        <p:tgtEl>
                                          <p:spTgt spid="19"/>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7"/>
                                        </p:tgtEl>
                                        <p:attrNameLst>
                                          <p:attrName>style.visibility</p:attrName>
                                        </p:attrNameLst>
                                      </p:cBhvr>
                                      <p:to>
                                        <p:strVal val="visible"/>
                                      </p:to>
                                    </p:set>
                                    <p:anim calcmode="lin" valueType="num">
                                      <p:cBhvr additive="base">
                                        <p:cTn id="130" dur="500" fill="hold"/>
                                        <p:tgtEl>
                                          <p:spTgt spid="7"/>
                                        </p:tgtEl>
                                        <p:attrNameLst>
                                          <p:attrName>ppt_x</p:attrName>
                                        </p:attrNameLst>
                                      </p:cBhvr>
                                      <p:tavLst>
                                        <p:tav tm="0">
                                          <p:val>
                                            <p:strVal val="#ppt_x"/>
                                          </p:val>
                                        </p:tav>
                                        <p:tav tm="100000">
                                          <p:val>
                                            <p:strVal val="#ppt_x"/>
                                          </p:val>
                                        </p:tav>
                                      </p:tavLst>
                                    </p:anim>
                                    <p:anim calcmode="lin" valueType="num">
                                      <p:cBhvr additive="base">
                                        <p:cTn id="1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fade">
                                      <p:cBhvr>
                                        <p:cTn id="136" dur="500"/>
                                        <p:tgtEl>
                                          <p:spTgt spid="20"/>
                                        </p:tgtEl>
                                      </p:cBhvr>
                                    </p:animEffect>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grpId="0" nodeType="click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wipe(down)">
                                      <p:cBhvr>
                                        <p:cTn id="141" dur="580">
                                          <p:stCondLst>
                                            <p:cond delay="0"/>
                                          </p:stCondLst>
                                        </p:cTn>
                                        <p:tgtEl>
                                          <p:spTgt spid="23"/>
                                        </p:tgtEl>
                                      </p:cBhvr>
                                    </p:animEffect>
                                    <p:anim calcmode="lin" valueType="num">
                                      <p:cBhvr>
                                        <p:cTn id="142"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47" dur="26">
                                          <p:stCondLst>
                                            <p:cond delay="650"/>
                                          </p:stCondLst>
                                        </p:cTn>
                                        <p:tgtEl>
                                          <p:spTgt spid="23"/>
                                        </p:tgtEl>
                                      </p:cBhvr>
                                      <p:to x="100000" y="60000"/>
                                    </p:animScale>
                                    <p:animScale>
                                      <p:cBhvr>
                                        <p:cTn id="148" dur="166" decel="50000">
                                          <p:stCondLst>
                                            <p:cond delay="676"/>
                                          </p:stCondLst>
                                        </p:cTn>
                                        <p:tgtEl>
                                          <p:spTgt spid="23"/>
                                        </p:tgtEl>
                                      </p:cBhvr>
                                      <p:to x="100000" y="100000"/>
                                    </p:animScale>
                                    <p:animScale>
                                      <p:cBhvr>
                                        <p:cTn id="149" dur="26">
                                          <p:stCondLst>
                                            <p:cond delay="1312"/>
                                          </p:stCondLst>
                                        </p:cTn>
                                        <p:tgtEl>
                                          <p:spTgt spid="23"/>
                                        </p:tgtEl>
                                      </p:cBhvr>
                                      <p:to x="100000" y="80000"/>
                                    </p:animScale>
                                    <p:animScale>
                                      <p:cBhvr>
                                        <p:cTn id="150" dur="166" decel="50000">
                                          <p:stCondLst>
                                            <p:cond delay="1338"/>
                                          </p:stCondLst>
                                        </p:cTn>
                                        <p:tgtEl>
                                          <p:spTgt spid="23"/>
                                        </p:tgtEl>
                                      </p:cBhvr>
                                      <p:to x="100000" y="100000"/>
                                    </p:animScale>
                                    <p:animScale>
                                      <p:cBhvr>
                                        <p:cTn id="151" dur="26">
                                          <p:stCondLst>
                                            <p:cond delay="1642"/>
                                          </p:stCondLst>
                                        </p:cTn>
                                        <p:tgtEl>
                                          <p:spTgt spid="23"/>
                                        </p:tgtEl>
                                      </p:cBhvr>
                                      <p:to x="100000" y="90000"/>
                                    </p:animScale>
                                    <p:animScale>
                                      <p:cBhvr>
                                        <p:cTn id="152" dur="166" decel="50000">
                                          <p:stCondLst>
                                            <p:cond delay="1668"/>
                                          </p:stCondLst>
                                        </p:cTn>
                                        <p:tgtEl>
                                          <p:spTgt spid="23"/>
                                        </p:tgtEl>
                                      </p:cBhvr>
                                      <p:to x="100000" y="100000"/>
                                    </p:animScale>
                                    <p:animScale>
                                      <p:cBhvr>
                                        <p:cTn id="153" dur="26">
                                          <p:stCondLst>
                                            <p:cond delay="1808"/>
                                          </p:stCondLst>
                                        </p:cTn>
                                        <p:tgtEl>
                                          <p:spTgt spid="23"/>
                                        </p:tgtEl>
                                      </p:cBhvr>
                                      <p:to x="100000" y="95000"/>
                                    </p:animScale>
                                    <p:animScale>
                                      <p:cBhvr>
                                        <p:cTn id="154" dur="166" decel="50000">
                                          <p:stCondLst>
                                            <p:cond delay="1834"/>
                                          </p:stCondLst>
                                        </p:cTn>
                                        <p:tgtEl>
                                          <p:spTgt spid="23"/>
                                        </p:tgtEl>
                                      </p:cBhvr>
                                      <p:to x="100000" y="100000"/>
                                    </p:animScale>
                                  </p:childTnLst>
                                </p:cTn>
                              </p:par>
                              <p:par>
                                <p:cTn id="155" presetID="26"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wipe(down)">
                                      <p:cBhvr>
                                        <p:cTn id="157" dur="580">
                                          <p:stCondLst>
                                            <p:cond delay="0"/>
                                          </p:stCondLst>
                                        </p:cTn>
                                        <p:tgtEl>
                                          <p:spTgt spid="22"/>
                                        </p:tgtEl>
                                      </p:cBhvr>
                                    </p:animEffect>
                                    <p:anim calcmode="lin" valueType="num">
                                      <p:cBhvr>
                                        <p:cTn id="15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63" dur="26">
                                          <p:stCondLst>
                                            <p:cond delay="650"/>
                                          </p:stCondLst>
                                        </p:cTn>
                                        <p:tgtEl>
                                          <p:spTgt spid="22"/>
                                        </p:tgtEl>
                                      </p:cBhvr>
                                      <p:to x="100000" y="60000"/>
                                    </p:animScale>
                                    <p:animScale>
                                      <p:cBhvr>
                                        <p:cTn id="164" dur="166" decel="50000">
                                          <p:stCondLst>
                                            <p:cond delay="676"/>
                                          </p:stCondLst>
                                        </p:cTn>
                                        <p:tgtEl>
                                          <p:spTgt spid="22"/>
                                        </p:tgtEl>
                                      </p:cBhvr>
                                      <p:to x="100000" y="100000"/>
                                    </p:animScale>
                                    <p:animScale>
                                      <p:cBhvr>
                                        <p:cTn id="165" dur="26">
                                          <p:stCondLst>
                                            <p:cond delay="1312"/>
                                          </p:stCondLst>
                                        </p:cTn>
                                        <p:tgtEl>
                                          <p:spTgt spid="22"/>
                                        </p:tgtEl>
                                      </p:cBhvr>
                                      <p:to x="100000" y="80000"/>
                                    </p:animScale>
                                    <p:animScale>
                                      <p:cBhvr>
                                        <p:cTn id="166" dur="166" decel="50000">
                                          <p:stCondLst>
                                            <p:cond delay="1338"/>
                                          </p:stCondLst>
                                        </p:cTn>
                                        <p:tgtEl>
                                          <p:spTgt spid="22"/>
                                        </p:tgtEl>
                                      </p:cBhvr>
                                      <p:to x="100000" y="100000"/>
                                    </p:animScale>
                                    <p:animScale>
                                      <p:cBhvr>
                                        <p:cTn id="167" dur="26">
                                          <p:stCondLst>
                                            <p:cond delay="1642"/>
                                          </p:stCondLst>
                                        </p:cTn>
                                        <p:tgtEl>
                                          <p:spTgt spid="22"/>
                                        </p:tgtEl>
                                      </p:cBhvr>
                                      <p:to x="100000" y="90000"/>
                                    </p:animScale>
                                    <p:animScale>
                                      <p:cBhvr>
                                        <p:cTn id="168" dur="166" decel="50000">
                                          <p:stCondLst>
                                            <p:cond delay="1668"/>
                                          </p:stCondLst>
                                        </p:cTn>
                                        <p:tgtEl>
                                          <p:spTgt spid="22"/>
                                        </p:tgtEl>
                                      </p:cBhvr>
                                      <p:to x="100000" y="100000"/>
                                    </p:animScale>
                                    <p:animScale>
                                      <p:cBhvr>
                                        <p:cTn id="169" dur="26">
                                          <p:stCondLst>
                                            <p:cond delay="1808"/>
                                          </p:stCondLst>
                                        </p:cTn>
                                        <p:tgtEl>
                                          <p:spTgt spid="22"/>
                                        </p:tgtEl>
                                      </p:cBhvr>
                                      <p:to x="100000" y="95000"/>
                                    </p:animScale>
                                    <p:animScale>
                                      <p:cBhvr>
                                        <p:cTn id="170"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P spid="20" grpId="0"/>
      <p:bldP spid="22" grpId="0"/>
      <p:bldP spid="23" grpId="0" animBg="1"/>
      <p:bldP spid="25" grpId="0"/>
      <p:bldP spid="26" grpId="0"/>
      <p:bldP spid="27" grpId="0" animBg="1"/>
      <p:bldP spid="4" grpId="0" animBg="1"/>
      <p:bldP spid="24" grpId="0" animBg="1"/>
      <p:bldP spid="28" grpId="0" animBg="1"/>
      <p:bldP spid="29" grpId="0" animBg="1"/>
      <p:bldP spid="30" grpId="0" animBg="1"/>
      <p:bldP spid="31" grpId="0" animBg="1"/>
      <p:bldP spid="32" grpId="0" animBg="1"/>
      <p:bldP spid="33" grpId="0" animBg="1"/>
      <p:bldP spid="57" grpId="0" animBg="1"/>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lowchart: Connector 1"/>
          <p:cNvSpPr/>
          <p:nvPr/>
        </p:nvSpPr>
        <p:spPr>
          <a:xfrm>
            <a:off x="5465746" y="1307403"/>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3" name="Flowchart: Connector 2"/>
          <p:cNvSpPr/>
          <p:nvPr/>
        </p:nvSpPr>
        <p:spPr>
          <a:xfrm>
            <a:off x="3694096" y="1996566"/>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4" name="Flowchart: Connector 3"/>
          <p:cNvSpPr/>
          <p:nvPr/>
        </p:nvSpPr>
        <p:spPr>
          <a:xfrm>
            <a:off x="5465746" y="1996566"/>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dirty="0">
              <a:solidFill>
                <a:srgbClr val="0070C0"/>
              </a:solidFill>
            </a:endParaRPr>
          </a:p>
        </p:txBody>
      </p:sp>
      <p:sp>
        <p:nvSpPr>
          <p:cNvPr id="5" name="Flowchart: Connector 4"/>
          <p:cNvSpPr/>
          <p:nvPr/>
        </p:nvSpPr>
        <p:spPr>
          <a:xfrm>
            <a:off x="7237396" y="1996566"/>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6" name="Flowchart: Connector 5"/>
          <p:cNvSpPr/>
          <p:nvPr/>
        </p:nvSpPr>
        <p:spPr>
          <a:xfrm>
            <a:off x="3694095" y="3015180"/>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7" name="Flowchart: Connector 6"/>
          <p:cNvSpPr/>
          <p:nvPr/>
        </p:nvSpPr>
        <p:spPr>
          <a:xfrm>
            <a:off x="2806590" y="3015180"/>
            <a:ext cx="242047" cy="231963"/>
          </a:xfrm>
          <a:prstGeom prst="flowChartConnector">
            <a:avLst/>
          </a:prstGeom>
          <a:solidFill>
            <a:schemeClr val="bg1">
              <a:lumMod val="50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8" name="Flowchart: Connector 7"/>
          <p:cNvSpPr/>
          <p:nvPr/>
        </p:nvSpPr>
        <p:spPr>
          <a:xfrm>
            <a:off x="4581600" y="3015180"/>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0070C0"/>
              </a:solidFill>
            </a:endParaRPr>
          </a:p>
        </p:txBody>
      </p:sp>
      <p:sp>
        <p:nvSpPr>
          <p:cNvPr id="9" name="Flowchart: Connector 8"/>
          <p:cNvSpPr/>
          <p:nvPr/>
        </p:nvSpPr>
        <p:spPr>
          <a:xfrm>
            <a:off x="7237395" y="3015180"/>
            <a:ext cx="242047" cy="231963"/>
          </a:xfrm>
          <a:prstGeom prst="flowChartConnector">
            <a:avLst/>
          </a:prstGeom>
          <a:solidFill>
            <a:schemeClr val="bg1">
              <a:lumMod val="50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FF0066"/>
              </a:solidFill>
            </a:endParaRPr>
          </a:p>
        </p:txBody>
      </p:sp>
      <p:sp>
        <p:nvSpPr>
          <p:cNvPr id="10" name="Flowchart: Connector 9"/>
          <p:cNvSpPr/>
          <p:nvPr/>
        </p:nvSpPr>
        <p:spPr>
          <a:xfrm>
            <a:off x="8101369" y="3015180"/>
            <a:ext cx="242047" cy="231963"/>
          </a:xfrm>
          <a:prstGeom prst="flowChartConnector">
            <a:avLst/>
          </a:prstGeom>
          <a:solidFill>
            <a:srgbClr val="00B0F0"/>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a:solidFill>
                <a:srgbClr val="FF0066"/>
              </a:solidFill>
            </a:endParaRPr>
          </a:p>
        </p:txBody>
      </p:sp>
      <p:cxnSp>
        <p:nvCxnSpPr>
          <p:cNvPr id="11" name="Straight Arrow Connector 10"/>
          <p:cNvCxnSpPr>
            <a:stCxn id="2" idx="4"/>
            <a:endCxn id="4" idx="0"/>
          </p:cNvCxnSpPr>
          <p:nvPr/>
        </p:nvCxnSpPr>
        <p:spPr>
          <a:xfrm>
            <a:off x="5586769" y="1539367"/>
            <a:ext cx="0" cy="457199"/>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3"/>
            <a:endCxn id="3" idx="7"/>
          </p:cNvCxnSpPr>
          <p:nvPr/>
        </p:nvCxnSpPr>
        <p:spPr>
          <a:xfrm flipH="1">
            <a:off x="3900695" y="1505396"/>
            <a:ext cx="1600498" cy="525140"/>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5"/>
            <a:endCxn id="5" idx="1"/>
          </p:cNvCxnSpPr>
          <p:nvPr/>
        </p:nvCxnSpPr>
        <p:spPr>
          <a:xfrm>
            <a:off x="5672345" y="1505396"/>
            <a:ext cx="1600498" cy="525140"/>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3"/>
            <a:endCxn id="7" idx="7"/>
          </p:cNvCxnSpPr>
          <p:nvPr/>
        </p:nvCxnSpPr>
        <p:spPr>
          <a:xfrm flipH="1">
            <a:off x="3013189" y="2194558"/>
            <a:ext cx="716354" cy="854592"/>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4"/>
            <a:endCxn id="6" idx="0"/>
          </p:cNvCxnSpPr>
          <p:nvPr/>
        </p:nvCxnSpPr>
        <p:spPr>
          <a:xfrm flipH="1">
            <a:off x="3815119" y="2228529"/>
            <a:ext cx="1" cy="786651"/>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5"/>
            <a:endCxn id="8" idx="1"/>
          </p:cNvCxnSpPr>
          <p:nvPr/>
        </p:nvCxnSpPr>
        <p:spPr>
          <a:xfrm>
            <a:off x="3900695" y="2194558"/>
            <a:ext cx="716352" cy="854592"/>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4"/>
            <a:endCxn id="9" idx="0"/>
          </p:cNvCxnSpPr>
          <p:nvPr/>
        </p:nvCxnSpPr>
        <p:spPr>
          <a:xfrm flipH="1">
            <a:off x="7358419" y="2228529"/>
            <a:ext cx="1" cy="786651"/>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5"/>
            <a:endCxn id="10" idx="1"/>
          </p:cNvCxnSpPr>
          <p:nvPr/>
        </p:nvCxnSpPr>
        <p:spPr>
          <a:xfrm>
            <a:off x="7443995" y="2194558"/>
            <a:ext cx="692821" cy="854592"/>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8" idx="7"/>
          </p:cNvCxnSpPr>
          <p:nvPr/>
        </p:nvCxnSpPr>
        <p:spPr>
          <a:xfrm flipH="1">
            <a:off x="4788199" y="2194558"/>
            <a:ext cx="2484644" cy="854592"/>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7"/>
          </p:cNvCxnSpPr>
          <p:nvPr/>
        </p:nvCxnSpPr>
        <p:spPr>
          <a:xfrm flipV="1">
            <a:off x="3900694" y="1539367"/>
            <a:ext cx="1650629" cy="1509784"/>
          </a:xfrm>
          <a:prstGeom prst="straightConnector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425140" y="993303"/>
            <a:ext cx="312906" cy="369332"/>
          </a:xfrm>
          <a:prstGeom prst="rect">
            <a:avLst/>
          </a:prstGeom>
          <a:noFill/>
        </p:spPr>
        <p:txBody>
          <a:bodyPr wrap="none" rtlCol="0">
            <a:spAutoFit/>
          </a:bodyPr>
          <a:lstStyle/>
          <a:p>
            <a:r>
              <a:rPr lang="en-US" b="1" dirty="0">
                <a:solidFill>
                  <a:srgbClr val="0070C0"/>
                </a:solidFill>
              </a:rPr>
              <a:t>a</a:t>
            </a:r>
            <a:endParaRPr lang="en-GB" b="1" dirty="0">
              <a:solidFill>
                <a:srgbClr val="0070C0"/>
              </a:solidFill>
            </a:endParaRPr>
          </a:p>
        </p:txBody>
      </p:sp>
      <p:sp>
        <p:nvSpPr>
          <p:cNvPr id="22" name="TextBox 21"/>
          <p:cNvSpPr txBox="1"/>
          <p:nvPr/>
        </p:nvSpPr>
        <p:spPr>
          <a:xfrm>
            <a:off x="3514363" y="1699458"/>
            <a:ext cx="341760" cy="400110"/>
          </a:xfrm>
          <a:prstGeom prst="rect">
            <a:avLst/>
          </a:prstGeom>
          <a:noFill/>
        </p:spPr>
        <p:txBody>
          <a:bodyPr wrap="none" rtlCol="0">
            <a:spAutoFit/>
          </a:bodyPr>
          <a:lstStyle/>
          <a:p>
            <a:r>
              <a:rPr lang="en-US" sz="2000" b="1" dirty="0">
                <a:solidFill>
                  <a:srgbClr val="0070C0"/>
                </a:solidFill>
              </a:rPr>
              <a:t>b</a:t>
            </a:r>
            <a:endParaRPr lang="en-GB" sz="2000" b="1" dirty="0">
              <a:solidFill>
                <a:srgbClr val="0070C0"/>
              </a:solidFill>
            </a:endParaRPr>
          </a:p>
        </p:txBody>
      </p:sp>
      <p:sp>
        <p:nvSpPr>
          <p:cNvPr id="23" name="TextBox 22"/>
          <p:cNvSpPr txBox="1"/>
          <p:nvPr/>
        </p:nvSpPr>
        <p:spPr>
          <a:xfrm>
            <a:off x="5586768" y="1697049"/>
            <a:ext cx="327334" cy="400110"/>
          </a:xfrm>
          <a:prstGeom prst="rect">
            <a:avLst/>
          </a:prstGeom>
          <a:noFill/>
        </p:spPr>
        <p:txBody>
          <a:bodyPr wrap="none" rtlCol="0">
            <a:spAutoFit/>
          </a:bodyPr>
          <a:lstStyle/>
          <a:p>
            <a:r>
              <a:rPr lang="en-US" sz="2000" b="1" dirty="0">
                <a:solidFill>
                  <a:srgbClr val="0070C0"/>
                </a:solidFill>
              </a:rPr>
              <a:t>c</a:t>
            </a:r>
            <a:endParaRPr lang="en-GB" sz="2000" b="1" dirty="0">
              <a:solidFill>
                <a:srgbClr val="0070C0"/>
              </a:solidFill>
            </a:endParaRPr>
          </a:p>
        </p:txBody>
      </p:sp>
      <p:sp>
        <p:nvSpPr>
          <p:cNvPr id="24" name="TextBox 23"/>
          <p:cNvSpPr txBox="1"/>
          <p:nvPr/>
        </p:nvSpPr>
        <p:spPr>
          <a:xfrm>
            <a:off x="7205263" y="1655810"/>
            <a:ext cx="341760" cy="400110"/>
          </a:xfrm>
          <a:prstGeom prst="rect">
            <a:avLst/>
          </a:prstGeom>
          <a:noFill/>
        </p:spPr>
        <p:txBody>
          <a:bodyPr wrap="none" rtlCol="0">
            <a:spAutoFit/>
          </a:bodyPr>
          <a:lstStyle/>
          <a:p>
            <a:r>
              <a:rPr lang="en-US" sz="2000" b="1" dirty="0">
                <a:solidFill>
                  <a:srgbClr val="0070C0"/>
                </a:solidFill>
              </a:rPr>
              <a:t>d</a:t>
            </a:r>
            <a:endParaRPr lang="en-GB" sz="2000" b="1" dirty="0">
              <a:solidFill>
                <a:srgbClr val="0070C0"/>
              </a:solidFill>
            </a:endParaRPr>
          </a:p>
        </p:txBody>
      </p:sp>
      <p:sp>
        <p:nvSpPr>
          <p:cNvPr id="25" name="TextBox 24"/>
          <p:cNvSpPr txBox="1"/>
          <p:nvPr/>
        </p:nvSpPr>
        <p:spPr>
          <a:xfrm>
            <a:off x="2768301" y="2677708"/>
            <a:ext cx="327334" cy="400110"/>
          </a:xfrm>
          <a:prstGeom prst="rect">
            <a:avLst/>
          </a:prstGeom>
          <a:noFill/>
        </p:spPr>
        <p:txBody>
          <a:bodyPr wrap="none" rtlCol="0">
            <a:spAutoFit/>
          </a:bodyPr>
          <a:lstStyle/>
          <a:p>
            <a:r>
              <a:rPr lang="en-US" sz="2000" b="1" dirty="0">
                <a:solidFill>
                  <a:srgbClr val="0070C0"/>
                </a:solidFill>
              </a:rPr>
              <a:t>e</a:t>
            </a:r>
            <a:endParaRPr lang="en-GB" sz="2000" b="1" dirty="0">
              <a:solidFill>
                <a:srgbClr val="0070C0"/>
              </a:solidFill>
            </a:endParaRPr>
          </a:p>
        </p:txBody>
      </p:sp>
      <p:sp>
        <p:nvSpPr>
          <p:cNvPr id="26" name="TextBox 25"/>
          <p:cNvSpPr txBox="1"/>
          <p:nvPr/>
        </p:nvSpPr>
        <p:spPr>
          <a:xfrm>
            <a:off x="3604403" y="2702901"/>
            <a:ext cx="153430" cy="400110"/>
          </a:xfrm>
          <a:prstGeom prst="rect">
            <a:avLst/>
          </a:prstGeom>
          <a:noFill/>
        </p:spPr>
        <p:txBody>
          <a:bodyPr wrap="square" rtlCol="0">
            <a:spAutoFit/>
          </a:bodyPr>
          <a:lstStyle/>
          <a:p>
            <a:r>
              <a:rPr lang="en-US" sz="2000" b="1" dirty="0">
                <a:solidFill>
                  <a:srgbClr val="0070C0"/>
                </a:solidFill>
              </a:rPr>
              <a:t>f</a:t>
            </a:r>
            <a:endParaRPr lang="en-GB" sz="2000" b="1" dirty="0">
              <a:solidFill>
                <a:srgbClr val="0070C0"/>
              </a:solidFill>
            </a:endParaRPr>
          </a:p>
        </p:txBody>
      </p:sp>
      <p:sp>
        <p:nvSpPr>
          <p:cNvPr id="27" name="TextBox 26"/>
          <p:cNvSpPr txBox="1"/>
          <p:nvPr/>
        </p:nvSpPr>
        <p:spPr>
          <a:xfrm>
            <a:off x="4553665" y="2626205"/>
            <a:ext cx="238287" cy="400110"/>
          </a:xfrm>
          <a:prstGeom prst="rect">
            <a:avLst/>
          </a:prstGeom>
          <a:noFill/>
        </p:spPr>
        <p:txBody>
          <a:bodyPr wrap="square" rtlCol="0">
            <a:spAutoFit/>
          </a:bodyPr>
          <a:lstStyle/>
          <a:p>
            <a:r>
              <a:rPr lang="en-US" sz="2000" b="1" dirty="0">
                <a:solidFill>
                  <a:srgbClr val="0070C0"/>
                </a:solidFill>
              </a:rPr>
              <a:t>g</a:t>
            </a:r>
            <a:endParaRPr lang="en-GB" sz="2000" b="1" dirty="0">
              <a:solidFill>
                <a:srgbClr val="0070C0"/>
              </a:solidFill>
            </a:endParaRPr>
          </a:p>
        </p:txBody>
      </p:sp>
      <p:sp>
        <p:nvSpPr>
          <p:cNvPr id="28" name="TextBox 27"/>
          <p:cNvSpPr txBox="1"/>
          <p:nvPr/>
        </p:nvSpPr>
        <p:spPr>
          <a:xfrm>
            <a:off x="7059448" y="2699465"/>
            <a:ext cx="341760" cy="400110"/>
          </a:xfrm>
          <a:prstGeom prst="rect">
            <a:avLst/>
          </a:prstGeom>
          <a:noFill/>
        </p:spPr>
        <p:txBody>
          <a:bodyPr wrap="none" rtlCol="0">
            <a:spAutoFit/>
          </a:bodyPr>
          <a:lstStyle/>
          <a:p>
            <a:r>
              <a:rPr lang="en-US" sz="2000" b="1" dirty="0">
                <a:solidFill>
                  <a:srgbClr val="0070C0"/>
                </a:solidFill>
              </a:rPr>
              <a:t>h</a:t>
            </a:r>
            <a:endParaRPr lang="en-GB" sz="2000" b="1" dirty="0">
              <a:solidFill>
                <a:srgbClr val="0070C0"/>
              </a:solidFill>
            </a:endParaRPr>
          </a:p>
        </p:txBody>
      </p:sp>
      <p:sp>
        <p:nvSpPr>
          <p:cNvPr id="29" name="TextBox 28"/>
          <p:cNvSpPr txBox="1"/>
          <p:nvPr/>
        </p:nvSpPr>
        <p:spPr>
          <a:xfrm>
            <a:off x="8101369" y="2699371"/>
            <a:ext cx="293411" cy="400110"/>
          </a:xfrm>
          <a:prstGeom prst="rect">
            <a:avLst/>
          </a:prstGeom>
          <a:noFill/>
        </p:spPr>
        <p:txBody>
          <a:bodyPr wrap="square" rtlCol="0">
            <a:spAutoFit/>
          </a:bodyPr>
          <a:lstStyle/>
          <a:p>
            <a:r>
              <a:rPr lang="en-US" sz="2000" b="1" dirty="0" err="1">
                <a:solidFill>
                  <a:srgbClr val="0070C0"/>
                </a:solidFill>
              </a:rPr>
              <a:t>i</a:t>
            </a:r>
            <a:endParaRPr lang="en-GB" sz="2000" b="1" dirty="0">
              <a:solidFill>
                <a:srgbClr val="0070C0"/>
              </a:solidFill>
            </a:endParaRPr>
          </a:p>
        </p:txBody>
      </p:sp>
      <p:sp>
        <p:nvSpPr>
          <p:cNvPr id="30" name="Rounded Rectangle 29"/>
          <p:cNvSpPr/>
          <p:nvPr/>
        </p:nvSpPr>
        <p:spPr>
          <a:xfrm>
            <a:off x="2961324" y="3786957"/>
            <a:ext cx="2243138" cy="271463"/>
          </a:xfrm>
          <a:prstGeom prst="roundRect">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66"/>
              </a:solidFill>
            </a:endParaRPr>
          </a:p>
        </p:txBody>
      </p:sp>
      <p:cxnSp>
        <p:nvCxnSpPr>
          <p:cNvPr id="31" name="Straight Arrow Connector 30"/>
          <p:cNvCxnSpPr/>
          <p:nvPr/>
        </p:nvCxnSpPr>
        <p:spPr>
          <a:xfrm>
            <a:off x="3032729" y="4161542"/>
            <a:ext cx="2100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2978438" y="4319026"/>
            <a:ext cx="2243138" cy="271463"/>
          </a:xfrm>
          <a:prstGeom prst="roundRect">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66"/>
              </a:solidFill>
            </a:endParaRPr>
          </a:p>
        </p:txBody>
      </p:sp>
      <p:sp>
        <p:nvSpPr>
          <p:cNvPr id="33" name="Rounded Rectangle 32"/>
          <p:cNvSpPr/>
          <p:nvPr/>
        </p:nvSpPr>
        <p:spPr>
          <a:xfrm>
            <a:off x="6916238" y="3837320"/>
            <a:ext cx="3845182" cy="1024067"/>
          </a:xfrm>
          <a:prstGeom prst="roundRect">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66"/>
              </a:solidFill>
            </a:endParaRPr>
          </a:p>
        </p:txBody>
      </p:sp>
      <p:sp>
        <p:nvSpPr>
          <p:cNvPr id="34" name="Rounded Rectangle 33"/>
          <p:cNvSpPr/>
          <p:nvPr/>
        </p:nvSpPr>
        <p:spPr>
          <a:xfrm>
            <a:off x="6916238" y="5020290"/>
            <a:ext cx="3845182" cy="1547201"/>
          </a:xfrm>
          <a:prstGeom prst="roundRect">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endParaRPr lang="en-GB" dirty="0">
              <a:solidFill>
                <a:srgbClr val="FF0066"/>
              </a:solidFill>
            </a:endParaRPr>
          </a:p>
        </p:txBody>
      </p:sp>
      <p:sp>
        <p:nvSpPr>
          <p:cNvPr id="35" name="Rounded Rectangle 34"/>
          <p:cNvSpPr/>
          <p:nvPr/>
        </p:nvSpPr>
        <p:spPr>
          <a:xfrm>
            <a:off x="2981309" y="4782348"/>
            <a:ext cx="2243138" cy="271463"/>
          </a:xfrm>
          <a:prstGeom prst="roundRect">
            <a:avLst/>
          </a:prstGeom>
          <a:solidFill>
            <a:srgbClr val="C1E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66"/>
              </a:solidFill>
            </a:endParaRPr>
          </a:p>
        </p:txBody>
      </p:sp>
      <p:sp>
        <p:nvSpPr>
          <p:cNvPr id="36" name="TextBox 35"/>
          <p:cNvSpPr txBox="1"/>
          <p:nvPr/>
        </p:nvSpPr>
        <p:spPr>
          <a:xfrm>
            <a:off x="1584860" y="3695034"/>
            <a:ext cx="821059" cy="646331"/>
          </a:xfrm>
          <a:prstGeom prst="rect">
            <a:avLst/>
          </a:prstGeom>
          <a:noFill/>
        </p:spPr>
        <p:txBody>
          <a:bodyPr wrap="none" rtlCol="0">
            <a:spAutoFit/>
          </a:bodyPr>
          <a:lstStyle/>
          <a:p>
            <a:r>
              <a:rPr lang="en-US" b="1" dirty="0">
                <a:solidFill>
                  <a:srgbClr val="2C7DBB"/>
                </a:solidFill>
                <a:latin typeface="Calibri" panose="020F0502020204030204" pitchFamily="34" charset="0"/>
                <a:cs typeface="Calibri" panose="020F0502020204030204" pitchFamily="34" charset="0"/>
              </a:rPr>
              <a:t>Queue</a:t>
            </a:r>
          </a:p>
          <a:p>
            <a:endParaRPr lang="en-GB" b="1" dirty="0">
              <a:solidFill>
                <a:srgbClr val="2C7DBB"/>
              </a:solidFill>
            </a:endParaRPr>
          </a:p>
        </p:txBody>
      </p:sp>
      <p:sp>
        <p:nvSpPr>
          <p:cNvPr id="37" name="TextBox 36"/>
          <p:cNvSpPr txBox="1"/>
          <p:nvPr/>
        </p:nvSpPr>
        <p:spPr>
          <a:xfrm>
            <a:off x="1602924" y="5254610"/>
            <a:ext cx="808235" cy="369332"/>
          </a:xfrm>
          <a:prstGeom prst="rect">
            <a:avLst/>
          </a:prstGeom>
          <a:noFill/>
        </p:spPr>
        <p:txBody>
          <a:bodyPr wrap="none" rtlCol="0">
            <a:spAutoFit/>
          </a:bodyPr>
          <a:lstStyle/>
          <a:p>
            <a:r>
              <a:rPr lang="en-US" b="1" dirty="0" err="1">
                <a:solidFill>
                  <a:srgbClr val="2C7DBB"/>
                </a:solidFill>
                <a:latin typeface="Calibri" panose="020F0502020204030204" pitchFamily="34" charset="0"/>
                <a:cs typeface="Calibri" panose="020F0502020204030204" pitchFamily="34" charset="0"/>
              </a:rPr>
              <a:t>MapId</a:t>
            </a:r>
            <a:endParaRPr lang="en-GB" b="1" dirty="0">
              <a:solidFill>
                <a:srgbClr val="2C7DBB"/>
              </a:solidFill>
              <a:latin typeface="Calibri" panose="020F0502020204030204" pitchFamily="34" charset="0"/>
              <a:cs typeface="Calibri" panose="020F0502020204030204" pitchFamily="34" charset="0"/>
            </a:endParaRPr>
          </a:p>
        </p:txBody>
      </p:sp>
      <p:sp>
        <p:nvSpPr>
          <p:cNvPr id="38" name="TextBox 37"/>
          <p:cNvSpPr txBox="1"/>
          <p:nvPr/>
        </p:nvSpPr>
        <p:spPr>
          <a:xfrm>
            <a:off x="1484046" y="4237876"/>
            <a:ext cx="1014830" cy="369332"/>
          </a:xfrm>
          <a:prstGeom prst="rect">
            <a:avLst/>
          </a:prstGeom>
          <a:noFill/>
        </p:spPr>
        <p:txBody>
          <a:bodyPr wrap="none" rtlCol="0">
            <a:spAutoFit/>
          </a:bodyPr>
          <a:lstStyle/>
          <a:p>
            <a:r>
              <a:rPr lang="en-US" b="1" dirty="0">
                <a:solidFill>
                  <a:srgbClr val="2C7DBB"/>
                </a:solidFill>
                <a:latin typeface="Calibri" panose="020F0502020204030204" pitchFamily="34" charset="0"/>
                <a:cs typeface="Calibri" panose="020F0502020204030204" pitchFamily="34" charset="0"/>
              </a:rPr>
              <a:t>Type List</a:t>
            </a:r>
            <a:endParaRPr lang="en-GB" b="1" dirty="0">
              <a:solidFill>
                <a:srgbClr val="2C7DBB"/>
              </a:solidFill>
              <a:latin typeface="Calibri" panose="020F0502020204030204" pitchFamily="34" charset="0"/>
              <a:cs typeface="Calibri" panose="020F0502020204030204" pitchFamily="34" charset="0"/>
            </a:endParaRPr>
          </a:p>
        </p:txBody>
      </p:sp>
      <p:sp>
        <p:nvSpPr>
          <p:cNvPr id="39" name="TextBox 38"/>
          <p:cNvSpPr txBox="1"/>
          <p:nvPr/>
        </p:nvSpPr>
        <p:spPr>
          <a:xfrm>
            <a:off x="1549333" y="4702380"/>
            <a:ext cx="948337" cy="369332"/>
          </a:xfrm>
          <a:prstGeom prst="rect">
            <a:avLst/>
          </a:prstGeom>
          <a:noFill/>
        </p:spPr>
        <p:txBody>
          <a:bodyPr wrap="none" rtlCol="0">
            <a:spAutoFit/>
          </a:bodyPr>
          <a:lstStyle/>
          <a:p>
            <a:r>
              <a:rPr lang="en-US" b="1" dirty="0">
                <a:solidFill>
                  <a:srgbClr val="2C7DBB"/>
                </a:solidFill>
                <a:latin typeface="Calibri" panose="020F0502020204030204" pitchFamily="34" charset="0"/>
                <a:cs typeface="Calibri" panose="020F0502020204030204" pitchFamily="34" charset="0"/>
              </a:rPr>
              <a:t>Link List</a:t>
            </a:r>
            <a:endParaRPr lang="en-GB" b="1" dirty="0">
              <a:solidFill>
                <a:srgbClr val="2C7DBB"/>
              </a:solidFill>
              <a:latin typeface="Calibri" panose="020F0502020204030204" pitchFamily="34" charset="0"/>
              <a:cs typeface="Calibri" panose="020F0502020204030204" pitchFamily="34" charset="0"/>
            </a:endParaRPr>
          </a:p>
        </p:txBody>
      </p:sp>
      <p:sp>
        <p:nvSpPr>
          <p:cNvPr id="40" name="TextBox 39"/>
          <p:cNvSpPr txBox="1"/>
          <p:nvPr/>
        </p:nvSpPr>
        <p:spPr>
          <a:xfrm>
            <a:off x="5775558" y="3884834"/>
            <a:ext cx="1055097" cy="369332"/>
          </a:xfrm>
          <a:prstGeom prst="rect">
            <a:avLst/>
          </a:prstGeom>
          <a:noFill/>
        </p:spPr>
        <p:txBody>
          <a:bodyPr wrap="none" rtlCol="0">
            <a:spAutoFit/>
          </a:bodyPr>
          <a:lstStyle/>
          <a:p>
            <a:r>
              <a:rPr lang="en-US" b="1" dirty="0">
                <a:solidFill>
                  <a:srgbClr val="2C7DBB"/>
                </a:solidFill>
                <a:latin typeface="Calibri" panose="020F0502020204030204" pitchFamily="34" charset="0"/>
                <a:cs typeface="Calibri" panose="020F0502020204030204" pitchFamily="34" charset="0"/>
              </a:rPr>
              <a:t>URL Map</a:t>
            </a:r>
          </a:p>
        </p:txBody>
      </p:sp>
      <p:sp>
        <p:nvSpPr>
          <p:cNvPr id="41" name="TextBox 40"/>
          <p:cNvSpPr txBox="1"/>
          <p:nvPr/>
        </p:nvSpPr>
        <p:spPr>
          <a:xfrm>
            <a:off x="6111435" y="5074787"/>
            <a:ext cx="769506" cy="369332"/>
          </a:xfrm>
          <a:prstGeom prst="rect">
            <a:avLst/>
          </a:prstGeom>
          <a:noFill/>
        </p:spPr>
        <p:txBody>
          <a:bodyPr wrap="none" rtlCol="0">
            <a:spAutoFit/>
          </a:bodyPr>
          <a:lstStyle/>
          <a:p>
            <a:r>
              <a:rPr lang="en-US" b="1" dirty="0">
                <a:solidFill>
                  <a:srgbClr val="2C7DBB"/>
                </a:solidFill>
                <a:latin typeface="Calibri" panose="020F0502020204030204" pitchFamily="34" charset="0"/>
                <a:cs typeface="Calibri" panose="020F0502020204030204" pitchFamily="34" charset="0"/>
              </a:rPr>
              <a:t>Graph</a:t>
            </a:r>
          </a:p>
        </p:txBody>
      </p:sp>
      <p:sp>
        <p:nvSpPr>
          <p:cNvPr id="42" name="TextBox 41"/>
          <p:cNvSpPr txBox="1"/>
          <p:nvPr/>
        </p:nvSpPr>
        <p:spPr>
          <a:xfrm>
            <a:off x="4843485" y="3761747"/>
            <a:ext cx="312906" cy="369332"/>
          </a:xfrm>
          <a:prstGeom prst="rect">
            <a:avLst/>
          </a:prstGeom>
          <a:noFill/>
        </p:spPr>
        <p:txBody>
          <a:bodyPr wrap="none" rtlCol="0">
            <a:spAutoFit/>
          </a:bodyPr>
          <a:lstStyle/>
          <a:p>
            <a:r>
              <a:rPr lang="en-US" dirty="0">
                <a:solidFill>
                  <a:srgbClr val="FF0066"/>
                </a:solidFill>
              </a:rPr>
              <a:t>a</a:t>
            </a:r>
            <a:endParaRPr lang="en-GB" dirty="0">
              <a:solidFill>
                <a:srgbClr val="FF0066"/>
              </a:solidFill>
            </a:endParaRPr>
          </a:p>
        </p:txBody>
      </p:sp>
      <p:sp>
        <p:nvSpPr>
          <p:cNvPr id="43" name="TextBox 42"/>
          <p:cNvSpPr txBox="1"/>
          <p:nvPr/>
        </p:nvSpPr>
        <p:spPr>
          <a:xfrm>
            <a:off x="6932095" y="3896447"/>
            <a:ext cx="659155" cy="369332"/>
          </a:xfrm>
          <a:prstGeom prst="rect">
            <a:avLst/>
          </a:prstGeom>
          <a:noFill/>
        </p:spPr>
        <p:txBody>
          <a:bodyPr wrap="none" rtlCol="0">
            <a:spAutoFit/>
          </a:bodyPr>
          <a:lstStyle/>
          <a:p>
            <a:r>
              <a:rPr lang="en-US" dirty="0">
                <a:solidFill>
                  <a:srgbClr val="FF0066"/>
                </a:solidFill>
              </a:rPr>
              <a:t>(a,0)</a:t>
            </a:r>
            <a:endParaRPr lang="en-GB" dirty="0">
              <a:solidFill>
                <a:srgbClr val="FF0066"/>
              </a:solidFill>
            </a:endParaRPr>
          </a:p>
        </p:txBody>
      </p:sp>
      <p:sp>
        <p:nvSpPr>
          <p:cNvPr id="44" name="TextBox 43"/>
          <p:cNvSpPr txBox="1"/>
          <p:nvPr/>
        </p:nvSpPr>
        <p:spPr>
          <a:xfrm>
            <a:off x="3017704" y="4296101"/>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45" name="TextBox 44"/>
          <p:cNvSpPr txBox="1"/>
          <p:nvPr/>
        </p:nvSpPr>
        <p:spPr>
          <a:xfrm>
            <a:off x="3023513" y="4743760"/>
            <a:ext cx="312906" cy="369332"/>
          </a:xfrm>
          <a:prstGeom prst="rect">
            <a:avLst/>
          </a:prstGeom>
          <a:noFill/>
        </p:spPr>
        <p:txBody>
          <a:bodyPr wrap="none" rtlCol="0">
            <a:spAutoFit/>
          </a:bodyPr>
          <a:lstStyle/>
          <a:p>
            <a:r>
              <a:rPr lang="en-US" dirty="0">
                <a:solidFill>
                  <a:srgbClr val="FF0066"/>
                </a:solidFill>
              </a:rPr>
              <a:t>a</a:t>
            </a:r>
            <a:endParaRPr lang="en-GB" dirty="0">
              <a:solidFill>
                <a:srgbClr val="FF0066"/>
              </a:solidFill>
            </a:endParaRPr>
          </a:p>
        </p:txBody>
      </p:sp>
      <p:sp>
        <p:nvSpPr>
          <p:cNvPr id="46" name="TextBox 45"/>
          <p:cNvSpPr txBox="1"/>
          <p:nvPr/>
        </p:nvSpPr>
        <p:spPr>
          <a:xfrm>
            <a:off x="6995212" y="5073262"/>
            <a:ext cx="441146" cy="369332"/>
          </a:xfrm>
          <a:prstGeom prst="rect">
            <a:avLst/>
          </a:prstGeom>
          <a:noFill/>
        </p:spPr>
        <p:txBody>
          <a:bodyPr wrap="none" rtlCol="0">
            <a:spAutoFit/>
          </a:bodyPr>
          <a:lstStyle/>
          <a:p>
            <a:r>
              <a:rPr lang="en-US" dirty="0">
                <a:solidFill>
                  <a:srgbClr val="FF0066"/>
                </a:solidFill>
              </a:rPr>
              <a:t>[0]</a:t>
            </a:r>
            <a:endParaRPr lang="en-GB" dirty="0">
              <a:solidFill>
                <a:srgbClr val="FF0066"/>
              </a:solidFill>
            </a:endParaRPr>
          </a:p>
        </p:txBody>
      </p:sp>
      <p:sp>
        <p:nvSpPr>
          <p:cNvPr id="47" name="TextBox 46"/>
          <p:cNvSpPr txBox="1"/>
          <p:nvPr/>
        </p:nvSpPr>
        <p:spPr>
          <a:xfrm>
            <a:off x="1173807" y="5661414"/>
            <a:ext cx="1401474" cy="369332"/>
          </a:xfrm>
          <a:prstGeom prst="rect">
            <a:avLst/>
          </a:prstGeom>
          <a:noFill/>
        </p:spPr>
        <p:txBody>
          <a:bodyPr wrap="none" rtlCol="0">
            <a:spAutoFit/>
          </a:bodyPr>
          <a:lstStyle/>
          <a:p>
            <a:r>
              <a:rPr lang="en-GB" b="1" dirty="0" err="1">
                <a:solidFill>
                  <a:srgbClr val="2C7DBB"/>
                </a:solidFill>
                <a:latin typeface="Calibri" panose="020F0502020204030204" pitchFamily="34" charset="0"/>
                <a:cs typeface="Calibri" panose="020F0502020204030204" pitchFamily="34" charset="0"/>
              </a:rPr>
              <a:t>Current_URL</a:t>
            </a:r>
            <a:endParaRPr lang="en-GB" b="1" dirty="0">
              <a:solidFill>
                <a:srgbClr val="2C7DBB"/>
              </a:solidFill>
              <a:latin typeface="Calibri" panose="020F0502020204030204" pitchFamily="34" charset="0"/>
              <a:cs typeface="Calibri" panose="020F0502020204030204" pitchFamily="34" charset="0"/>
            </a:endParaRPr>
          </a:p>
        </p:txBody>
      </p:sp>
      <p:sp>
        <p:nvSpPr>
          <p:cNvPr id="48" name="Rectangle 47"/>
          <p:cNvSpPr/>
          <p:nvPr/>
        </p:nvSpPr>
        <p:spPr>
          <a:xfrm>
            <a:off x="983245" y="6029889"/>
            <a:ext cx="1724703" cy="369332"/>
          </a:xfrm>
          <a:prstGeom prst="rect">
            <a:avLst/>
          </a:prstGeom>
        </p:spPr>
        <p:txBody>
          <a:bodyPr wrap="none">
            <a:spAutoFit/>
          </a:bodyPr>
          <a:lstStyle/>
          <a:p>
            <a:r>
              <a:rPr lang="en-GB" b="1" dirty="0" err="1">
                <a:solidFill>
                  <a:srgbClr val="2C7DBB"/>
                </a:solidFill>
                <a:latin typeface="Calibri" panose="020F0502020204030204" pitchFamily="34" charset="0"/>
                <a:cs typeface="Calibri" panose="020F0502020204030204" pitchFamily="34" charset="0"/>
              </a:rPr>
              <a:t>Reference_URLs</a:t>
            </a:r>
            <a:endParaRPr lang="en-GB" b="1" dirty="0">
              <a:solidFill>
                <a:srgbClr val="2C7DBB"/>
              </a:solidFill>
              <a:latin typeface="Calibri" panose="020F0502020204030204" pitchFamily="34" charset="0"/>
              <a:cs typeface="Calibri" panose="020F0502020204030204" pitchFamily="34" charset="0"/>
            </a:endParaRPr>
          </a:p>
        </p:txBody>
      </p:sp>
      <p:sp>
        <p:nvSpPr>
          <p:cNvPr id="49" name="TextBox 48"/>
          <p:cNvSpPr txBox="1"/>
          <p:nvPr/>
        </p:nvSpPr>
        <p:spPr>
          <a:xfrm>
            <a:off x="2982533" y="5686294"/>
            <a:ext cx="312906" cy="369332"/>
          </a:xfrm>
          <a:prstGeom prst="rect">
            <a:avLst/>
          </a:prstGeom>
          <a:noFill/>
        </p:spPr>
        <p:txBody>
          <a:bodyPr wrap="none" rtlCol="0">
            <a:spAutoFit/>
          </a:bodyPr>
          <a:lstStyle/>
          <a:p>
            <a:r>
              <a:rPr lang="en-US" dirty="0">
                <a:solidFill>
                  <a:srgbClr val="FF0066"/>
                </a:solidFill>
              </a:rPr>
              <a:t>a</a:t>
            </a:r>
            <a:endParaRPr lang="en-GB" dirty="0">
              <a:solidFill>
                <a:srgbClr val="FF0066"/>
              </a:solidFill>
            </a:endParaRPr>
          </a:p>
        </p:txBody>
      </p:sp>
      <p:sp>
        <p:nvSpPr>
          <p:cNvPr id="50" name="TextBox 49"/>
          <p:cNvSpPr txBox="1"/>
          <p:nvPr/>
        </p:nvSpPr>
        <p:spPr>
          <a:xfrm>
            <a:off x="2978325" y="6063829"/>
            <a:ext cx="312906" cy="369332"/>
          </a:xfrm>
          <a:prstGeom prst="rect">
            <a:avLst/>
          </a:prstGeom>
          <a:noFill/>
        </p:spPr>
        <p:txBody>
          <a:bodyPr wrap="none" rtlCol="0">
            <a:spAutoFit/>
          </a:bodyPr>
          <a:lstStyle/>
          <a:p>
            <a:r>
              <a:rPr lang="en-US" dirty="0">
                <a:solidFill>
                  <a:srgbClr val="FF0066"/>
                </a:solidFill>
              </a:rPr>
              <a:t>b</a:t>
            </a:r>
            <a:endParaRPr lang="en-GB" dirty="0">
              <a:solidFill>
                <a:srgbClr val="FF0066"/>
              </a:solidFill>
            </a:endParaRPr>
          </a:p>
        </p:txBody>
      </p:sp>
      <p:sp>
        <p:nvSpPr>
          <p:cNvPr id="51" name="TextBox 50"/>
          <p:cNvSpPr txBox="1"/>
          <p:nvPr/>
        </p:nvSpPr>
        <p:spPr>
          <a:xfrm>
            <a:off x="3349159" y="6056656"/>
            <a:ext cx="300082" cy="369332"/>
          </a:xfrm>
          <a:prstGeom prst="rect">
            <a:avLst/>
          </a:prstGeom>
          <a:noFill/>
        </p:spPr>
        <p:txBody>
          <a:bodyPr wrap="none" rtlCol="0">
            <a:spAutoFit/>
          </a:bodyPr>
          <a:lstStyle/>
          <a:p>
            <a:r>
              <a:rPr lang="en-US" dirty="0">
                <a:solidFill>
                  <a:srgbClr val="FF0066"/>
                </a:solidFill>
              </a:rPr>
              <a:t>c</a:t>
            </a:r>
            <a:endParaRPr lang="en-GB" dirty="0">
              <a:solidFill>
                <a:srgbClr val="FF0066"/>
              </a:solidFill>
            </a:endParaRPr>
          </a:p>
        </p:txBody>
      </p:sp>
      <p:sp>
        <p:nvSpPr>
          <p:cNvPr id="52" name="TextBox 51"/>
          <p:cNvSpPr txBox="1"/>
          <p:nvPr/>
        </p:nvSpPr>
        <p:spPr>
          <a:xfrm>
            <a:off x="3699237" y="6063829"/>
            <a:ext cx="312906" cy="369332"/>
          </a:xfrm>
          <a:prstGeom prst="rect">
            <a:avLst/>
          </a:prstGeom>
          <a:noFill/>
        </p:spPr>
        <p:txBody>
          <a:bodyPr wrap="none" rtlCol="0">
            <a:spAutoFit/>
          </a:bodyPr>
          <a:lstStyle/>
          <a:p>
            <a:r>
              <a:rPr lang="en-US" dirty="0">
                <a:solidFill>
                  <a:srgbClr val="FF0066"/>
                </a:solidFill>
              </a:rPr>
              <a:t>d</a:t>
            </a:r>
            <a:endParaRPr lang="en-GB" dirty="0">
              <a:solidFill>
                <a:srgbClr val="FF0066"/>
              </a:solidFill>
            </a:endParaRPr>
          </a:p>
        </p:txBody>
      </p:sp>
      <p:cxnSp>
        <p:nvCxnSpPr>
          <p:cNvPr id="53" name="Curved Connector 52"/>
          <p:cNvCxnSpPr>
            <a:stCxn id="29" idx="3"/>
          </p:cNvCxnSpPr>
          <p:nvPr/>
        </p:nvCxnSpPr>
        <p:spPr>
          <a:xfrm flipH="1" flipV="1">
            <a:off x="7498680" y="2059940"/>
            <a:ext cx="896100" cy="827458"/>
          </a:xfrm>
          <a:prstGeom prst="curvedConnector3">
            <a:avLst>
              <a:gd name="adj1" fmla="val -25511"/>
            </a:avLst>
          </a:prstGeom>
          <a:ln w="127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507172" y="3898392"/>
            <a:ext cx="671979" cy="369332"/>
          </a:xfrm>
          <a:prstGeom prst="rect">
            <a:avLst/>
          </a:prstGeom>
          <a:noFill/>
        </p:spPr>
        <p:txBody>
          <a:bodyPr wrap="none" rtlCol="0">
            <a:spAutoFit/>
          </a:bodyPr>
          <a:lstStyle/>
          <a:p>
            <a:r>
              <a:rPr lang="en-US" dirty="0">
                <a:solidFill>
                  <a:srgbClr val="FF0066"/>
                </a:solidFill>
              </a:rPr>
              <a:t>(b,1)</a:t>
            </a:r>
            <a:endParaRPr lang="en-GB" dirty="0">
              <a:solidFill>
                <a:srgbClr val="FF0066"/>
              </a:solidFill>
            </a:endParaRPr>
          </a:p>
        </p:txBody>
      </p:sp>
      <p:sp>
        <p:nvSpPr>
          <p:cNvPr id="55" name="Rectangle 54"/>
          <p:cNvSpPr/>
          <p:nvPr/>
        </p:nvSpPr>
        <p:spPr>
          <a:xfrm>
            <a:off x="4016212" y="5318203"/>
            <a:ext cx="854080" cy="369332"/>
          </a:xfrm>
          <a:prstGeom prst="rect">
            <a:avLst/>
          </a:prstGeom>
        </p:spPr>
        <p:txBody>
          <a:bodyPr wrap="none">
            <a:spAutoFit/>
          </a:bodyPr>
          <a:lstStyle/>
          <a:p>
            <a:r>
              <a:rPr lang="en-US" b="1" dirty="0" err="1">
                <a:solidFill>
                  <a:srgbClr val="2C7DBB"/>
                </a:solidFill>
                <a:latin typeface="Calibri" panose="020F0502020204030204" pitchFamily="34" charset="0"/>
                <a:cs typeface="Calibri" panose="020F0502020204030204" pitchFamily="34" charset="0"/>
              </a:rPr>
              <a:t>Vertice</a:t>
            </a:r>
            <a:endParaRPr lang="en-GB" b="1" dirty="0">
              <a:solidFill>
                <a:srgbClr val="2C7DBB"/>
              </a:solidFill>
              <a:latin typeface="Calibri" panose="020F0502020204030204" pitchFamily="34" charset="0"/>
              <a:cs typeface="Calibri" panose="020F0502020204030204" pitchFamily="34" charset="0"/>
            </a:endParaRPr>
          </a:p>
        </p:txBody>
      </p:sp>
      <p:sp>
        <p:nvSpPr>
          <p:cNvPr id="56" name="TextBox 55"/>
          <p:cNvSpPr txBox="1"/>
          <p:nvPr/>
        </p:nvSpPr>
        <p:spPr>
          <a:xfrm>
            <a:off x="4862271" y="5346125"/>
            <a:ext cx="312906" cy="369332"/>
          </a:xfrm>
          <a:prstGeom prst="rect">
            <a:avLst/>
          </a:prstGeom>
          <a:noFill/>
        </p:spPr>
        <p:txBody>
          <a:bodyPr wrap="none" rtlCol="0">
            <a:spAutoFit/>
          </a:bodyPr>
          <a:lstStyle/>
          <a:p>
            <a:r>
              <a:rPr lang="en-US" dirty="0">
                <a:solidFill>
                  <a:srgbClr val="FF0066"/>
                </a:solidFill>
              </a:rPr>
              <a:t>0</a:t>
            </a:r>
            <a:endParaRPr lang="en-GB" dirty="0">
              <a:solidFill>
                <a:srgbClr val="FF0066"/>
              </a:solidFill>
            </a:endParaRPr>
          </a:p>
        </p:txBody>
      </p:sp>
      <p:sp>
        <p:nvSpPr>
          <p:cNvPr id="57" name="TextBox 56"/>
          <p:cNvSpPr txBox="1"/>
          <p:nvPr/>
        </p:nvSpPr>
        <p:spPr>
          <a:xfrm>
            <a:off x="7009038" y="5348676"/>
            <a:ext cx="44114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58" name="TextBox 57"/>
          <p:cNvSpPr txBox="1"/>
          <p:nvPr/>
        </p:nvSpPr>
        <p:spPr>
          <a:xfrm>
            <a:off x="7402390" y="5068530"/>
            <a:ext cx="312906" cy="369332"/>
          </a:xfrm>
          <a:prstGeom prst="rect">
            <a:avLst/>
          </a:prstGeom>
          <a:noFill/>
        </p:spPr>
        <p:txBody>
          <a:bodyPr wrap="none" rtlCol="0">
            <a:spAutoFit/>
          </a:bodyPr>
          <a:lstStyle>
            <a:defPPr>
              <a:defRPr lang="en-US"/>
            </a:defPPr>
            <a:lvl1pPr>
              <a:defRPr sz="2200" b="1">
                <a:solidFill>
                  <a:srgbClr val="FF0066"/>
                </a:solidFill>
              </a:defRPr>
            </a:lvl1pPr>
          </a:lstStyle>
          <a:p>
            <a:r>
              <a:rPr lang="en-US" sz="1800" b="0" dirty="0"/>
              <a:t>b</a:t>
            </a:r>
            <a:endParaRPr lang="en-GB" sz="1800" b="0" dirty="0"/>
          </a:p>
        </p:txBody>
      </p:sp>
      <p:sp>
        <p:nvSpPr>
          <p:cNvPr id="59" name="TextBox 58"/>
          <p:cNvSpPr txBox="1"/>
          <p:nvPr/>
        </p:nvSpPr>
        <p:spPr>
          <a:xfrm>
            <a:off x="4519155" y="3764030"/>
            <a:ext cx="312906" cy="369332"/>
          </a:xfrm>
          <a:prstGeom prst="rect">
            <a:avLst/>
          </a:prstGeom>
          <a:noFill/>
        </p:spPr>
        <p:txBody>
          <a:bodyPr wrap="none" rtlCol="0">
            <a:spAutoFit/>
          </a:bodyPr>
          <a:lstStyle>
            <a:defPPr>
              <a:defRPr lang="en-US"/>
            </a:defPPr>
            <a:lvl1pPr>
              <a:defRPr sz="2200" b="1">
                <a:solidFill>
                  <a:srgbClr val="FF0066"/>
                </a:solidFill>
              </a:defRPr>
            </a:lvl1pPr>
          </a:lstStyle>
          <a:p>
            <a:r>
              <a:rPr lang="en-US" sz="1800" b="0" dirty="0"/>
              <a:t>b</a:t>
            </a:r>
            <a:endParaRPr lang="en-GB" sz="1800" b="0" dirty="0"/>
          </a:p>
        </p:txBody>
      </p:sp>
      <p:sp>
        <p:nvSpPr>
          <p:cNvPr id="60" name="TextBox 59"/>
          <p:cNvSpPr txBox="1"/>
          <p:nvPr/>
        </p:nvSpPr>
        <p:spPr>
          <a:xfrm>
            <a:off x="3223154" y="4296100"/>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61" name="TextBox 60"/>
          <p:cNvSpPr txBox="1"/>
          <p:nvPr/>
        </p:nvSpPr>
        <p:spPr>
          <a:xfrm>
            <a:off x="3255614" y="4744636"/>
            <a:ext cx="312906" cy="369332"/>
          </a:xfrm>
          <a:prstGeom prst="rect">
            <a:avLst/>
          </a:prstGeom>
          <a:noFill/>
        </p:spPr>
        <p:txBody>
          <a:bodyPr wrap="none" rtlCol="0">
            <a:spAutoFit/>
          </a:bodyPr>
          <a:lstStyle>
            <a:defPPr>
              <a:defRPr lang="en-US"/>
            </a:defPPr>
            <a:lvl1pPr>
              <a:defRPr sz="2200" b="1">
                <a:solidFill>
                  <a:srgbClr val="FF0066"/>
                </a:solidFill>
              </a:defRPr>
            </a:lvl1pPr>
          </a:lstStyle>
          <a:p>
            <a:r>
              <a:rPr lang="en-US" sz="1800" b="0" dirty="0"/>
              <a:t>b</a:t>
            </a:r>
            <a:endParaRPr lang="en-GB" sz="1800" b="0" dirty="0"/>
          </a:p>
        </p:txBody>
      </p:sp>
      <p:sp>
        <p:nvSpPr>
          <p:cNvPr id="62" name="TextBox 61"/>
          <p:cNvSpPr txBox="1"/>
          <p:nvPr/>
        </p:nvSpPr>
        <p:spPr>
          <a:xfrm>
            <a:off x="8107185" y="3898391"/>
            <a:ext cx="659155" cy="369332"/>
          </a:xfrm>
          <a:prstGeom prst="rect">
            <a:avLst/>
          </a:prstGeom>
          <a:noFill/>
        </p:spPr>
        <p:txBody>
          <a:bodyPr wrap="none" rtlCol="0">
            <a:spAutoFit/>
          </a:bodyPr>
          <a:lstStyle/>
          <a:p>
            <a:r>
              <a:rPr lang="en-US" dirty="0">
                <a:solidFill>
                  <a:srgbClr val="FF0066"/>
                </a:solidFill>
              </a:rPr>
              <a:t>(c,2)</a:t>
            </a:r>
            <a:endParaRPr lang="en-GB" dirty="0">
              <a:solidFill>
                <a:srgbClr val="FF0066"/>
              </a:solidFill>
            </a:endParaRPr>
          </a:p>
        </p:txBody>
      </p:sp>
      <p:sp>
        <p:nvSpPr>
          <p:cNvPr id="63" name="TextBox 62"/>
          <p:cNvSpPr txBox="1"/>
          <p:nvPr/>
        </p:nvSpPr>
        <p:spPr>
          <a:xfrm>
            <a:off x="7019833" y="5633891"/>
            <a:ext cx="441146" cy="369332"/>
          </a:xfrm>
          <a:prstGeom prst="rect">
            <a:avLst/>
          </a:prstGeom>
          <a:noFill/>
        </p:spPr>
        <p:txBody>
          <a:bodyPr wrap="none" rtlCol="0">
            <a:spAutoFit/>
          </a:bodyPr>
          <a:lstStyle/>
          <a:p>
            <a:r>
              <a:rPr lang="en-US" dirty="0">
                <a:solidFill>
                  <a:srgbClr val="FF0066"/>
                </a:solidFill>
              </a:rPr>
              <a:t>[2]</a:t>
            </a:r>
            <a:endParaRPr lang="en-GB" dirty="0">
              <a:solidFill>
                <a:srgbClr val="FF0066"/>
              </a:solidFill>
            </a:endParaRPr>
          </a:p>
        </p:txBody>
      </p:sp>
      <p:sp>
        <p:nvSpPr>
          <p:cNvPr id="64" name="TextBox 63"/>
          <p:cNvSpPr txBox="1"/>
          <p:nvPr/>
        </p:nvSpPr>
        <p:spPr>
          <a:xfrm>
            <a:off x="7681251" y="5050363"/>
            <a:ext cx="300082" cy="369332"/>
          </a:xfrm>
          <a:prstGeom prst="rect">
            <a:avLst/>
          </a:prstGeom>
          <a:noFill/>
        </p:spPr>
        <p:txBody>
          <a:bodyPr wrap="none" rtlCol="0">
            <a:spAutoFit/>
          </a:bodyPr>
          <a:lstStyle/>
          <a:p>
            <a:r>
              <a:rPr lang="en-US" dirty="0">
                <a:solidFill>
                  <a:srgbClr val="FF0066"/>
                </a:solidFill>
              </a:rPr>
              <a:t>c</a:t>
            </a:r>
            <a:endParaRPr lang="en-GB" dirty="0">
              <a:solidFill>
                <a:srgbClr val="FF0066"/>
              </a:solidFill>
            </a:endParaRPr>
          </a:p>
        </p:txBody>
      </p:sp>
      <p:sp>
        <p:nvSpPr>
          <p:cNvPr id="65" name="TextBox 64"/>
          <p:cNvSpPr txBox="1"/>
          <p:nvPr/>
        </p:nvSpPr>
        <p:spPr>
          <a:xfrm>
            <a:off x="3438551" y="4295107"/>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66" name="TextBox 65"/>
          <p:cNvSpPr txBox="1"/>
          <p:nvPr/>
        </p:nvSpPr>
        <p:spPr>
          <a:xfrm>
            <a:off x="3478437" y="4737051"/>
            <a:ext cx="300082" cy="369332"/>
          </a:xfrm>
          <a:prstGeom prst="rect">
            <a:avLst/>
          </a:prstGeom>
          <a:noFill/>
        </p:spPr>
        <p:txBody>
          <a:bodyPr wrap="none" rtlCol="0">
            <a:spAutoFit/>
          </a:bodyPr>
          <a:lstStyle/>
          <a:p>
            <a:r>
              <a:rPr lang="en-US" dirty="0">
                <a:solidFill>
                  <a:srgbClr val="FF0066"/>
                </a:solidFill>
              </a:rPr>
              <a:t>c</a:t>
            </a:r>
            <a:endParaRPr lang="en-GB" dirty="0">
              <a:solidFill>
                <a:srgbClr val="FF0066"/>
              </a:solidFill>
            </a:endParaRPr>
          </a:p>
        </p:txBody>
      </p:sp>
      <p:sp>
        <p:nvSpPr>
          <p:cNvPr id="67" name="TextBox 66"/>
          <p:cNvSpPr txBox="1"/>
          <p:nvPr/>
        </p:nvSpPr>
        <p:spPr>
          <a:xfrm>
            <a:off x="4175471" y="3753397"/>
            <a:ext cx="300082" cy="369332"/>
          </a:xfrm>
          <a:prstGeom prst="rect">
            <a:avLst/>
          </a:prstGeom>
          <a:noFill/>
        </p:spPr>
        <p:txBody>
          <a:bodyPr wrap="none" rtlCol="0">
            <a:spAutoFit/>
          </a:bodyPr>
          <a:lstStyle/>
          <a:p>
            <a:r>
              <a:rPr lang="en-US" dirty="0">
                <a:solidFill>
                  <a:srgbClr val="FF0066"/>
                </a:solidFill>
              </a:rPr>
              <a:t>c</a:t>
            </a:r>
            <a:endParaRPr lang="en-GB" dirty="0">
              <a:solidFill>
                <a:srgbClr val="FF0066"/>
              </a:solidFill>
            </a:endParaRPr>
          </a:p>
        </p:txBody>
      </p:sp>
      <p:sp>
        <p:nvSpPr>
          <p:cNvPr id="68" name="Rectangle 67"/>
          <p:cNvSpPr/>
          <p:nvPr/>
        </p:nvSpPr>
        <p:spPr>
          <a:xfrm>
            <a:off x="8660512" y="3898388"/>
            <a:ext cx="671979" cy="369332"/>
          </a:xfrm>
          <a:prstGeom prst="rect">
            <a:avLst/>
          </a:prstGeom>
        </p:spPr>
        <p:txBody>
          <a:bodyPr wrap="none">
            <a:spAutoFit/>
          </a:bodyPr>
          <a:lstStyle/>
          <a:p>
            <a:r>
              <a:rPr lang="en-US" dirty="0">
                <a:solidFill>
                  <a:srgbClr val="FF0066"/>
                </a:solidFill>
              </a:rPr>
              <a:t>(d,3)</a:t>
            </a:r>
            <a:endParaRPr lang="en-GB" dirty="0">
              <a:solidFill>
                <a:srgbClr val="FF0066"/>
              </a:solidFill>
            </a:endParaRPr>
          </a:p>
        </p:txBody>
      </p:sp>
      <p:sp>
        <p:nvSpPr>
          <p:cNvPr id="69" name="Rectangle 68"/>
          <p:cNvSpPr/>
          <p:nvPr/>
        </p:nvSpPr>
        <p:spPr>
          <a:xfrm>
            <a:off x="7019833" y="5914037"/>
            <a:ext cx="441146" cy="369332"/>
          </a:xfrm>
          <a:prstGeom prst="rect">
            <a:avLst/>
          </a:prstGeom>
        </p:spPr>
        <p:txBody>
          <a:bodyPr wrap="none">
            <a:spAutoFit/>
          </a:bodyPr>
          <a:lstStyle/>
          <a:p>
            <a:r>
              <a:rPr lang="en-US" dirty="0">
                <a:solidFill>
                  <a:srgbClr val="FF0066"/>
                </a:solidFill>
              </a:rPr>
              <a:t>[3]</a:t>
            </a:r>
            <a:endParaRPr lang="en-GB" dirty="0">
              <a:solidFill>
                <a:srgbClr val="FF0066"/>
              </a:solidFill>
            </a:endParaRPr>
          </a:p>
        </p:txBody>
      </p:sp>
      <p:sp>
        <p:nvSpPr>
          <p:cNvPr id="70" name="TextBox 69"/>
          <p:cNvSpPr txBox="1"/>
          <p:nvPr/>
        </p:nvSpPr>
        <p:spPr>
          <a:xfrm>
            <a:off x="7927479" y="5065214"/>
            <a:ext cx="312906" cy="369332"/>
          </a:xfrm>
          <a:prstGeom prst="rect">
            <a:avLst/>
          </a:prstGeom>
          <a:noFill/>
        </p:spPr>
        <p:txBody>
          <a:bodyPr wrap="none" rtlCol="0">
            <a:spAutoFit/>
          </a:bodyPr>
          <a:lstStyle/>
          <a:p>
            <a:r>
              <a:rPr lang="en-US" dirty="0">
                <a:solidFill>
                  <a:srgbClr val="FF0066"/>
                </a:solidFill>
              </a:rPr>
              <a:t>d</a:t>
            </a:r>
            <a:endParaRPr lang="en-GB" dirty="0">
              <a:solidFill>
                <a:srgbClr val="FF0066"/>
              </a:solidFill>
            </a:endParaRPr>
          </a:p>
        </p:txBody>
      </p:sp>
      <p:sp>
        <p:nvSpPr>
          <p:cNvPr id="71" name="TextBox 70"/>
          <p:cNvSpPr txBox="1"/>
          <p:nvPr/>
        </p:nvSpPr>
        <p:spPr>
          <a:xfrm>
            <a:off x="3840554" y="3760779"/>
            <a:ext cx="312906" cy="369332"/>
          </a:xfrm>
          <a:prstGeom prst="rect">
            <a:avLst/>
          </a:prstGeom>
          <a:noFill/>
        </p:spPr>
        <p:txBody>
          <a:bodyPr wrap="none" rtlCol="0">
            <a:spAutoFit/>
          </a:bodyPr>
          <a:lstStyle/>
          <a:p>
            <a:r>
              <a:rPr lang="en-US" dirty="0">
                <a:solidFill>
                  <a:srgbClr val="FF0066"/>
                </a:solidFill>
              </a:rPr>
              <a:t>d</a:t>
            </a:r>
            <a:endParaRPr lang="en-GB" dirty="0">
              <a:solidFill>
                <a:srgbClr val="FF0066"/>
              </a:solidFill>
            </a:endParaRPr>
          </a:p>
        </p:txBody>
      </p:sp>
      <p:sp>
        <p:nvSpPr>
          <p:cNvPr id="72" name="TextBox 71"/>
          <p:cNvSpPr txBox="1"/>
          <p:nvPr/>
        </p:nvSpPr>
        <p:spPr>
          <a:xfrm>
            <a:off x="3675858" y="4295107"/>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73" name="TextBox 72"/>
          <p:cNvSpPr txBox="1"/>
          <p:nvPr/>
        </p:nvSpPr>
        <p:spPr>
          <a:xfrm>
            <a:off x="3705903" y="4743760"/>
            <a:ext cx="312906" cy="369332"/>
          </a:xfrm>
          <a:prstGeom prst="rect">
            <a:avLst/>
          </a:prstGeom>
          <a:noFill/>
        </p:spPr>
        <p:txBody>
          <a:bodyPr wrap="none" rtlCol="0">
            <a:spAutoFit/>
          </a:bodyPr>
          <a:lstStyle/>
          <a:p>
            <a:r>
              <a:rPr lang="en-US" dirty="0">
                <a:solidFill>
                  <a:srgbClr val="FF0066"/>
                </a:solidFill>
              </a:rPr>
              <a:t>d</a:t>
            </a:r>
            <a:endParaRPr lang="en-GB" dirty="0">
              <a:solidFill>
                <a:srgbClr val="FF0066"/>
              </a:solidFill>
            </a:endParaRPr>
          </a:p>
        </p:txBody>
      </p:sp>
      <p:sp>
        <p:nvSpPr>
          <p:cNvPr id="74" name="TextBox 73"/>
          <p:cNvSpPr txBox="1"/>
          <p:nvPr/>
        </p:nvSpPr>
        <p:spPr>
          <a:xfrm>
            <a:off x="2967347" y="5330431"/>
            <a:ext cx="188165" cy="369332"/>
          </a:xfrm>
          <a:prstGeom prst="rect">
            <a:avLst/>
          </a:prstGeom>
          <a:noFill/>
        </p:spPr>
        <p:txBody>
          <a:bodyPr wrap="square" rtlCol="0">
            <a:spAutoFit/>
          </a:bodyPr>
          <a:lstStyle/>
          <a:p>
            <a:r>
              <a:rPr lang="en-US" dirty="0">
                <a:solidFill>
                  <a:srgbClr val="FF0066"/>
                </a:solidFill>
              </a:rPr>
              <a:t>0</a:t>
            </a:r>
            <a:endParaRPr lang="en-GB" dirty="0">
              <a:solidFill>
                <a:srgbClr val="FF0066"/>
              </a:solidFill>
            </a:endParaRPr>
          </a:p>
        </p:txBody>
      </p:sp>
      <p:sp>
        <p:nvSpPr>
          <p:cNvPr id="75" name="Rectangle 74"/>
          <p:cNvSpPr/>
          <p:nvPr/>
        </p:nvSpPr>
        <p:spPr>
          <a:xfrm>
            <a:off x="9237883" y="3898390"/>
            <a:ext cx="659155" cy="369332"/>
          </a:xfrm>
          <a:prstGeom prst="rect">
            <a:avLst/>
          </a:prstGeom>
        </p:spPr>
        <p:txBody>
          <a:bodyPr wrap="none">
            <a:spAutoFit/>
          </a:bodyPr>
          <a:lstStyle/>
          <a:p>
            <a:r>
              <a:rPr lang="en-US" dirty="0">
                <a:solidFill>
                  <a:srgbClr val="FF0066"/>
                </a:solidFill>
              </a:rPr>
              <a:t>(e,4)</a:t>
            </a:r>
            <a:endParaRPr lang="en-GB" dirty="0">
              <a:solidFill>
                <a:srgbClr val="FF0066"/>
              </a:solidFill>
            </a:endParaRPr>
          </a:p>
        </p:txBody>
      </p:sp>
      <p:sp>
        <p:nvSpPr>
          <p:cNvPr id="76" name="Rectangle 75"/>
          <p:cNvSpPr/>
          <p:nvPr/>
        </p:nvSpPr>
        <p:spPr>
          <a:xfrm>
            <a:off x="7025643" y="6169559"/>
            <a:ext cx="441146" cy="369332"/>
          </a:xfrm>
          <a:prstGeom prst="rect">
            <a:avLst/>
          </a:prstGeom>
        </p:spPr>
        <p:txBody>
          <a:bodyPr wrap="none">
            <a:spAutoFit/>
          </a:bodyPr>
          <a:lstStyle/>
          <a:p>
            <a:r>
              <a:rPr lang="en-US" dirty="0">
                <a:solidFill>
                  <a:srgbClr val="FF0066"/>
                </a:solidFill>
              </a:rPr>
              <a:t>[4]</a:t>
            </a:r>
            <a:endParaRPr lang="en-GB" dirty="0">
              <a:solidFill>
                <a:srgbClr val="FF0066"/>
              </a:solidFill>
            </a:endParaRPr>
          </a:p>
        </p:txBody>
      </p:sp>
      <p:sp>
        <p:nvSpPr>
          <p:cNvPr id="77" name="TextBox 76"/>
          <p:cNvSpPr txBox="1"/>
          <p:nvPr/>
        </p:nvSpPr>
        <p:spPr>
          <a:xfrm>
            <a:off x="7423278" y="5348676"/>
            <a:ext cx="312906" cy="369332"/>
          </a:xfrm>
          <a:prstGeom prst="rect">
            <a:avLst/>
          </a:prstGeom>
          <a:noFill/>
        </p:spPr>
        <p:txBody>
          <a:bodyPr wrap="none" rtlCol="0">
            <a:spAutoFit/>
          </a:bodyPr>
          <a:lstStyle/>
          <a:p>
            <a:r>
              <a:rPr lang="en-US" dirty="0">
                <a:solidFill>
                  <a:srgbClr val="FF0066"/>
                </a:solidFill>
              </a:rPr>
              <a:t>e</a:t>
            </a:r>
            <a:endParaRPr lang="en-GB" dirty="0">
              <a:solidFill>
                <a:srgbClr val="FF0066"/>
              </a:solidFill>
            </a:endParaRPr>
          </a:p>
        </p:txBody>
      </p:sp>
      <p:sp>
        <p:nvSpPr>
          <p:cNvPr id="78" name="TextBox 77"/>
          <p:cNvSpPr txBox="1"/>
          <p:nvPr/>
        </p:nvSpPr>
        <p:spPr>
          <a:xfrm>
            <a:off x="3926834" y="4743759"/>
            <a:ext cx="312906" cy="369332"/>
          </a:xfrm>
          <a:prstGeom prst="rect">
            <a:avLst/>
          </a:prstGeom>
          <a:noFill/>
        </p:spPr>
        <p:txBody>
          <a:bodyPr wrap="none" rtlCol="0">
            <a:spAutoFit/>
          </a:bodyPr>
          <a:lstStyle/>
          <a:p>
            <a:r>
              <a:rPr lang="en-US" dirty="0">
                <a:solidFill>
                  <a:srgbClr val="FF0066"/>
                </a:solidFill>
              </a:rPr>
              <a:t>e</a:t>
            </a:r>
            <a:endParaRPr lang="en-GB" dirty="0">
              <a:solidFill>
                <a:srgbClr val="FF0066"/>
              </a:solidFill>
            </a:endParaRPr>
          </a:p>
        </p:txBody>
      </p:sp>
      <p:sp>
        <p:nvSpPr>
          <p:cNvPr id="79" name="TextBox 78"/>
          <p:cNvSpPr txBox="1"/>
          <p:nvPr/>
        </p:nvSpPr>
        <p:spPr>
          <a:xfrm>
            <a:off x="3920672" y="4289188"/>
            <a:ext cx="312906" cy="369332"/>
          </a:xfrm>
          <a:prstGeom prst="rect">
            <a:avLst/>
          </a:prstGeom>
          <a:noFill/>
        </p:spPr>
        <p:txBody>
          <a:bodyPr wrap="none" rtlCol="0">
            <a:spAutoFit/>
          </a:bodyPr>
          <a:lstStyle/>
          <a:p>
            <a:r>
              <a:rPr lang="en-US" dirty="0">
                <a:solidFill>
                  <a:srgbClr val="FF0066"/>
                </a:solidFill>
              </a:rPr>
              <a:t>2</a:t>
            </a:r>
            <a:endParaRPr lang="en-GB" dirty="0">
              <a:solidFill>
                <a:srgbClr val="FF0066"/>
              </a:solidFill>
            </a:endParaRPr>
          </a:p>
        </p:txBody>
      </p:sp>
      <p:sp>
        <p:nvSpPr>
          <p:cNvPr id="80" name="Rectangle 79"/>
          <p:cNvSpPr/>
          <p:nvPr/>
        </p:nvSpPr>
        <p:spPr>
          <a:xfrm>
            <a:off x="9842043" y="3898389"/>
            <a:ext cx="671979" cy="369332"/>
          </a:xfrm>
          <a:prstGeom prst="rect">
            <a:avLst/>
          </a:prstGeom>
        </p:spPr>
        <p:txBody>
          <a:bodyPr wrap="none">
            <a:spAutoFit/>
          </a:bodyPr>
          <a:lstStyle/>
          <a:p>
            <a:r>
              <a:rPr lang="en-US" dirty="0">
                <a:solidFill>
                  <a:srgbClr val="FF0066"/>
                </a:solidFill>
              </a:rPr>
              <a:t>(f, 5)</a:t>
            </a:r>
            <a:endParaRPr lang="en-GB" dirty="0">
              <a:solidFill>
                <a:srgbClr val="FF0066"/>
              </a:solidFill>
            </a:endParaRPr>
          </a:p>
        </p:txBody>
      </p:sp>
      <p:sp>
        <p:nvSpPr>
          <p:cNvPr id="81" name="Rectangle 80"/>
          <p:cNvSpPr/>
          <p:nvPr/>
        </p:nvSpPr>
        <p:spPr>
          <a:xfrm>
            <a:off x="9029453" y="5348676"/>
            <a:ext cx="441146" cy="369332"/>
          </a:xfrm>
          <a:prstGeom prst="rect">
            <a:avLst/>
          </a:prstGeom>
        </p:spPr>
        <p:txBody>
          <a:bodyPr wrap="none">
            <a:spAutoFit/>
          </a:bodyPr>
          <a:lstStyle/>
          <a:p>
            <a:r>
              <a:rPr lang="en-US" dirty="0">
                <a:solidFill>
                  <a:srgbClr val="FF0066"/>
                </a:solidFill>
              </a:rPr>
              <a:t>[5]</a:t>
            </a:r>
            <a:endParaRPr lang="en-GB" dirty="0">
              <a:solidFill>
                <a:srgbClr val="FF0066"/>
              </a:solidFill>
            </a:endParaRPr>
          </a:p>
        </p:txBody>
      </p:sp>
      <p:sp>
        <p:nvSpPr>
          <p:cNvPr id="82" name="TextBox 81"/>
          <p:cNvSpPr txBox="1"/>
          <p:nvPr/>
        </p:nvSpPr>
        <p:spPr>
          <a:xfrm>
            <a:off x="7667576" y="5348676"/>
            <a:ext cx="248786" cy="369332"/>
          </a:xfrm>
          <a:prstGeom prst="rect">
            <a:avLst/>
          </a:prstGeom>
          <a:noFill/>
        </p:spPr>
        <p:txBody>
          <a:bodyPr wrap="none" rtlCol="0">
            <a:spAutoFit/>
          </a:bodyPr>
          <a:lstStyle/>
          <a:p>
            <a:r>
              <a:rPr lang="en-US" dirty="0">
                <a:solidFill>
                  <a:srgbClr val="FF0066"/>
                </a:solidFill>
              </a:rPr>
              <a:t>f</a:t>
            </a:r>
            <a:endParaRPr lang="en-GB" dirty="0">
              <a:solidFill>
                <a:srgbClr val="FF0066"/>
              </a:solidFill>
            </a:endParaRPr>
          </a:p>
        </p:txBody>
      </p:sp>
      <p:sp>
        <p:nvSpPr>
          <p:cNvPr id="83" name="TextBox 82"/>
          <p:cNvSpPr txBox="1"/>
          <p:nvPr/>
        </p:nvSpPr>
        <p:spPr>
          <a:xfrm>
            <a:off x="4127876" y="4289188"/>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84" name="TextBox 83"/>
          <p:cNvSpPr txBox="1"/>
          <p:nvPr/>
        </p:nvSpPr>
        <p:spPr>
          <a:xfrm>
            <a:off x="4151192" y="4743758"/>
            <a:ext cx="248786" cy="369332"/>
          </a:xfrm>
          <a:prstGeom prst="rect">
            <a:avLst/>
          </a:prstGeom>
          <a:noFill/>
        </p:spPr>
        <p:txBody>
          <a:bodyPr wrap="none" rtlCol="0">
            <a:spAutoFit/>
          </a:bodyPr>
          <a:lstStyle/>
          <a:p>
            <a:r>
              <a:rPr lang="en-US" dirty="0">
                <a:solidFill>
                  <a:srgbClr val="FF0066"/>
                </a:solidFill>
              </a:rPr>
              <a:t>f</a:t>
            </a:r>
            <a:endParaRPr lang="en-GB" dirty="0">
              <a:solidFill>
                <a:srgbClr val="FF0066"/>
              </a:solidFill>
            </a:endParaRPr>
          </a:p>
        </p:txBody>
      </p:sp>
      <p:sp>
        <p:nvSpPr>
          <p:cNvPr id="85" name="TextBox 84"/>
          <p:cNvSpPr txBox="1"/>
          <p:nvPr/>
        </p:nvSpPr>
        <p:spPr>
          <a:xfrm>
            <a:off x="3590090" y="3759642"/>
            <a:ext cx="248786" cy="369332"/>
          </a:xfrm>
          <a:prstGeom prst="rect">
            <a:avLst/>
          </a:prstGeom>
          <a:noFill/>
        </p:spPr>
        <p:txBody>
          <a:bodyPr wrap="none" rtlCol="0">
            <a:spAutoFit/>
          </a:bodyPr>
          <a:lstStyle/>
          <a:p>
            <a:r>
              <a:rPr lang="en-US" dirty="0">
                <a:solidFill>
                  <a:srgbClr val="FF0066"/>
                </a:solidFill>
              </a:rPr>
              <a:t>f</a:t>
            </a:r>
            <a:endParaRPr lang="en-GB" dirty="0">
              <a:solidFill>
                <a:srgbClr val="FF0066"/>
              </a:solidFill>
            </a:endParaRPr>
          </a:p>
        </p:txBody>
      </p:sp>
      <p:sp>
        <p:nvSpPr>
          <p:cNvPr id="86" name="Rectangle 85"/>
          <p:cNvSpPr/>
          <p:nvPr/>
        </p:nvSpPr>
        <p:spPr>
          <a:xfrm>
            <a:off x="6952882" y="4307827"/>
            <a:ext cx="736099" cy="369332"/>
          </a:xfrm>
          <a:prstGeom prst="rect">
            <a:avLst/>
          </a:prstGeom>
        </p:spPr>
        <p:txBody>
          <a:bodyPr wrap="none">
            <a:spAutoFit/>
          </a:bodyPr>
          <a:lstStyle/>
          <a:p>
            <a:r>
              <a:rPr lang="en-US" dirty="0">
                <a:solidFill>
                  <a:srgbClr val="FF0066"/>
                </a:solidFill>
              </a:rPr>
              <a:t>(g, 6)</a:t>
            </a:r>
            <a:endParaRPr lang="en-GB" dirty="0">
              <a:solidFill>
                <a:srgbClr val="FF0066"/>
              </a:solidFill>
            </a:endParaRPr>
          </a:p>
        </p:txBody>
      </p:sp>
      <p:sp>
        <p:nvSpPr>
          <p:cNvPr id="87" name="Rectangle 86"/>
          <p:cNvSpPr/>
          <p:nvPr/>
        </p:nvSpPr>
        <p:spPr>
          <a:xfrm>
            <a:off x="9036768" y="5646872"/>
            <a:ext cx="441146" cy="369332"/>
          </a:xfrm>
          <a:prstGeom prst="rect">
            <a:avLst/>
          </a:prstGeom>
        </p:spPr>
        <p:txBody>
          <a:bodyPr wrap="none">
            <a:spAutoFit/>
          </a:bodyPr>
          <a:lstStyle/>
          <a:p>
            <a:r>
              <a:rPr lang="en-US" dirty="0">
                <a:solidFill>
                  <a:srgbClr val="FF0066"/>
                </a:solidFill>
              </a:rPr>
              <a:t>[6]</a:t>
            </a:r>
            <a:endParaRPr lang="en-GB" dirty="0">
              <a:solidFill>
                <a:srgbClr val="FF0066"/>
              </a:solidFill>
            </a:endParaRPr>
          </a:p>
        </p:txBody>
      </p:sp>
      <p:sp>
        <p:nvSpPr>
          <p:cNvPr id="88" name="TextBox 87"/>
          <p:cNvSpPr txBox="1"/>
          <p:nvPr/>
        </p:nvSpPr>
        <p:spPr>
          <a:xfrm>
            <a:off x="7949120" y="5337894"/>
            <a:ext cx="312906" cy="369332"/>
          </a:xfrm>
          <a:prstGeom prst="rect">
            <a:avLst/>
          </a:prstGeom>
          <a:noFill/>
        </p:spPr>
        <p:txBody>
          <a:bodyPr wrap="none" rtlCol="0">
            <a:spAutoFit/>
          </a:bodyPr>
          <a:lstStyle/>
          <a:p>
            <a:r>
              <a:rPr lang="en-US" dirty="0">
                <a:solidFill>
                  <a:srgbClr val="FF0066"/>
                </a:solidFill>
              </a:rPr>
              <a:t>g</a:t>
            </a:r>
            <a:endParaRPr lang="en-GB" dirty="0">
              <a:solidFill>
                <a:srgbClr val="FF0066"/>
              </a:solidFill>
            </a:endParaRPr>
          </a:p>
        </p:txBody>
      </p:sp>
      <p:sp>
        <p:nvSpPr>
          <p:cNvPr id="89" name="TextBox 88"/>
          <p:cNvSpPr txBox="1"/>
          <p:nvPr/>
        </p:nvSpPr>
        <p:spPr>
          <a:xfrm>
            <a:off x="4362004" y="4296193"/>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90" name="TextBox 89"/>
          <p:cNvSpPr txBox="1"/>
          <p:nvPr/>
        </p:nvSpPr>
        <p:spPr>
          <a:xfrm>
            <a:off x="4364441" y="4733356"/>
            <a:ext cx="312906" cy="369332"/>
          </a:xfrm>
          <a:prstGeom prst="rect">
            <a:avLst/>
          </a:prstGeom>
          <a:noFill/>
        </p:spPr>
        <p:txBody>
          <a:bodyPr wrap="none" rtlCol="0">
            <a:spAutoFit/>
          </a:bodyPr>
          <a:lstStyle/>
          <a:p>
            <a:r>
              <a:rPr lang="en-US" dirty="0">
                <a:solidFill>
                  <a:srgbClr val="FF0066"/>
                </a:solidFill>
              </a:rPr>
              <a:t>g</a:t>
            </a:r>
            <a:endParaRPr lang="en-GB" dirty="0">
              <a:solidFill>
                <a:srgbClr val="FF0066"/>
              </a:solidFill>
            </a:endParaRPr>
          </a:p>
        </p:txBody>
      </p:sp>
      <p:sp>
        <p:nvSpPr>
          <p:cNvPr id="91" name="TextBox 90"/>
          <p:cNvSpPr txBox="1"/>
          <p:nvPr/>
        </p:nvSpPr>
        <p:spPr>
          <a:xfrm>
            <a:off x="3309812" y="3764506"/>
            <a:ext cx="312906" cy="369332"/>
          </a:xfrm>
          <a:prstGeom prst="rect">
            <a:avLst/>
          </a:prstGeom>
          <a:noFill/>
        </p:spPr>
        <p:txBody>
          <a:bodyPr wrap="none" rtlCol="0">
            <a:spAutoFit/>
          </a:bodyPr>
          <a:lstStyle/>
          <a:p>
            <a:r>
              <a:rPr lang="en-US" dirty="0">
                <a:solidFill>
                  <a:srgbClr val="FF0066"/>
                </a:solidFill>
              </a:rPr>
              <a:t>g</a:t>
            </a:r>
            <a:endParaRPr lang="en-GB" dirty="0">
              <a:solidFill>
                <a:srgbClr val="FF0066"/>
              </a:solidFill>
            </a:endParaRPr>
          </a:p>
        </p:txBody>
      </p:sp>
      <p:sp>
        <p:nvSpPr>
          <p:cNvPr id="92" name="TextBox 91"/>
          <p:cNvSpPr txBox="1"/>
          <p:nvPr/>
        </p:nvSpPr>
        <p:spPr>
          <a:xfrm>
            <a:off x="7400189" y="5964462"/>
            <a:ext cx="312906" cy="369332"/>
          </a:xfrm>
          <a:prstGeom prst="rect">
            <a:avLst/>
          </a:prstGeom>
          <a:noFill/>
        </p:spPr>
        <p:txBody>
          <a:bodyPr wrap="none" rtlCol="0">
            <a:spAutoFit/>
          </a:bodyPr>
          <a:lstStyle/>
          <a:p>
            <a:r>
              <a:rPr lang="en-US" dirty="0">
                <a:solidFill>
                  <a:srgbClr val="FF0066"/>
                </a:solidFill>
              </a:rPr>
              <a:t>g</a:t>
            </a:r>
            <a:endParaRPr lang="en-GB" dirty="0">
              <a:solidFill>
                <a:srgbClr val="FF0066"/>
              </a:solidFill>
            </a:endParaRPr>
          </a:p>
        </p:txBody>
      </p:sp>
      <p:sp>
        <p:nvSpPr>
          <p:cNvPr id="93" name="Rectangle 92"/>
          <p:cNvSpPr/>
          <p:nvPr/>
        </p:nvSpPr>
        <p:spPr>
          <a:xfrm>
            <a:off x="7507173" y="4303003"/>
            <a:ext cx="736099" cy="369332"/>
          </a:xfrm>
          <a:prstGeom prst="rect">
            <a:avLst/>
          </a:prstGeom>
        </p:spPr>
        <p:txBody>
          <a:bodyPr wrap="none">
            <a:spAutoFit/>
          </a:bodyPr>
          <a:lstStyle/>
          <a:p>
            <a:r>
              <a:rPr lang="en-US" dirty="0">
                <a:solidFill>
                  <a:srgbClr val="FF0066"/>
                </a:solidFill>
              </a:rPr>
              <a:t>(h, 7)</a:t>
            </a:r>
            <a:endParaRPr lang="en-GB" dirty="0">
              <a:solidFill>
                <a:srgbClr val="FF0066"/>
              </a:solidFill>
            </a:endParaRPr>
          </a:p>
        </p:txBody>
      </p:sp>
      <p:sp>
        <p:nvSpPr>
          <p:cNvPr id="94" name="Rectangle 93"/>
          <p:cNvSpPr/>
          <p:nvPr/>
        </p:nvSpPr>
        <p:spPr>
          <a:xfrm>
            <a:off x="9032658" y="5913515"/>
            <a:ext cx="441146" cy="369332"/>
          </a:xfrm>
          <a:prstGeom prst="rect">
            <a:avLst/>
          </a:prstGeom>
        </p:spPr>
        <p:txBody>
          <a:bodyPr wrap="none">
            <a:spAutoFit/>
          </a:bodyPr>
          <a:lstStyle/>
          <a:p>
            <a:r>
              <a:rPr lang="en-US" dirty="0">
                <a:solidFill>
                  <a:srgbClr val="FF0066"/>
                </a:solidFill>
              </a:rPr>
              <a:t>[7]</a:t>
            </a:r>
            <a:endParaRPr lang="en-GB" dirty="0">
              <a:solidFill>
                <a:srgbClr val="FF0066"/>
              </a:solidFill>
            </a:endParaRPr>
          </a:p>
        </p:txBody>
      </p:sp>
      <p:sp>
        <p:nvSpPr>
          <p:cNvPr id="95" name="TextBox 94"/>
          <p:cNvSpPr txBox="1"/>
          <p:nvPr/>
        </p:nvSpPr>
        <p:spPr>
          <a:xfrm>
            <a:off x="4594728" y="4289842"/>
            <a:ext cx="312906" cy="369332"/>
          </a:xfrm>
          <a:prstGeom prst="rect">
            <a:avLst/>
          </a:prstGeom>
          <a:noFill/>
        </p:spPr>
        <p:txBody>
          <a:bodyPr wrap="none" rtlCol="0">
            <a:spAutoFit/>
          </a:bodyPr>
          <a:lstStyle/>
          <a:p>
            <a:r>
              <a:rPr lang="en-US" dirty="0">
                <a:solidFill>
                  <a:srgbClr val="FF0066"/>
                </a:solidFill>
              </a:rPr>
              <a:t>2</a:t>
            </a:r>
            <a:endParaRPr lang="en-GB" dirty="0">
              <a:solidFill>
                <a:srgbClr val="FF0066"/>
              </a:solidFill>
            </a:endParaRPr>
          </a:p>
        </p:txBody>
      </p:sp>
      <p:sp>
        <p:nvSpPr>
          <p:cNvPr id="96" name="TextBox 95"/>
          <p:cNvSpPr txBox="1"/>
          <p:nvPr/>
        </p:nvSpPr>
        <p:spPr>
          <a:xfrm>
            <a:off x="4616866" y="4744687"/>
            <a:ext cx="312906" cy="369332"/>
          </a:xfrm>
          <a:prstGeom prst="rect">
            <a:avLst/>
          </a:prstGeom>
          <a:noFill/>
        </p:spPr>
        <p:txBody>
          <a:bodyPr wrap="none" rtlCol="0">
            <a:spAutoFit/>
          </a:bodyPr>
          <a:lstStyle/>
          <a:p>
            <a:r>
              <a:rPr lang="en-US" dirty="0">
                <a:solidFill>
                  <a:srgbClr val="FF0066"/>
                </a:solidFill>
              </a:rPr>
              <a:t>h</a:t>
            </a:r>
            <a:endParaRPr lang="en-GB" dirty="0">
              <a:solidFill>
                <a:srgbClr val="FF0066"/>
              </a:solidFill>
            </a:endParaRPr>
          </a:p>
        </p:txBody>
      </p:sp>
      <p:sp>
        <p:nvSpPr>
          <p:cNvPr id="97" name="TextBox 96"/>
          <p:cNvSpPr txBox="1"/>
          <p:nvPr/>
        </p:nvSpPr>
        <p:spPr>
          <a:xfrm>
            <a:off x="7645239" y="5949410"/>
            <a:ext cx="312906" cy="369332"/>
          </a:xfrm>
          <a:prstGeom prst="rect">
            <a:avLst/>
          </a:prstGeom>
          <a:noFill/>
        </p:spPr>
        <p:txBody>
          <a:bodyPr wrap="none" rtlCol="0">
            <a:spAutoFit/>
          </a:bodyPr>
          <a:lstStyle/>
          <a:p>
            <a:r>
              <a:rPr lang="en-US" dirty="0">
                <a:solidFill>
                  <a:srgbClr val="FF0066"/>
                </a:solidFill>
              </a:rPr>
              <a:t>h</a:t>
            </a:r>
            <a:endParaRPr lang="en-GB" dirty="0">
              <a:solidFill>
                <a:srgbClr val="FF0066"/>
              </a:solidFill>
            </a:endParaRPr>
          </a:p>
        </p:txBody>
      </p:sp>
      <p:sp>
        <p:nvSpPr>
          <p:cNvPr id="98" name="Rectangle 97"/>
          <p:cNvSpPr/>
          <p:nvPr/>
        </p:nvSpPr>
        <p:spPr>
          <a:xfrm>
            <a:off x="8090986" y="4299672"/>
            <a:ext cx="659155" cy="369332"/>
          </a:xfrm>
          <a:prstGeom prst="rect">
            <a:avLst/>
          </a:prstGeom>
        </p:spPr>
        <p:txBody>
          <a:bodyPr wrap="none">
            <a:spAutoFit/>
          </a:bodyPr>
          <a:lstStyle/>
          <a:p>
            <a:r>
              <a:rPr lang="en-US" dirty="0">
                <a:solidFill>
                  <a:srgbClr val="FF0066"/>
                </a:solidFill>
              </a:rPr>
              <a:t>(</a:t>
            </a:r>
            <a:r>
              <a:rPr lang="en-US" dirty="0" err="1">
                <a:solidFill>
                  <a:srgbClr val="FF0066"/>
                </a:solidFill>
              </a:rPr>
              <a:t>i</a:t>
            </a:r>
            <a:r>
              <a:rPr lang="en-US" dirty="0">
                <a:solidFill>
                  <a:srgbClr val="FF0066"/>
                </a:solidFill>
              </a:rPr>
              <a:t>, 8)</a:t>
            </a:r>
            <a:endParaRPr lang="en-GB" dirty="0">
              <a:solidFill>
                <a:srgbClr val="FF0066"/>
              </a:solidFill>
            </a:endParaRPr>
          </a:p>
        </p:txBody>
      </p:sp>
      <p:sp>
        <p:nvSpPr>
          <p:cNvPr id="99" name="Rectangle 98"/>
          <p:cNvSpPr/>
          <p:nvPr/>
        </p:nvSpPr>
        <p:spPr>
          <a:xfrm>
            <a:off x="9026447" y="6223498"/>
            <a:ext cx="441146" cy="369332"/>
          </a:xfrm>
          <a:prstGeom prst="rect">
            <a:avLst/>
          </a:prstGeom>
        </p:spPr>
        <p:txBody>
          <a:bodyPr wrap="none">
            <a:spAutoFit/>
          </a:bodyPr>
          <a:lstStyle/>
          <a:p>
            <a:r>
              <a:rPr lang="en-US" dirty="0">
                <a:solidFill>
                  <a:srgbClr val="FF0066"/>
                </a:solidFill>
              </a:rPr>
              <a:t>[8]</a:t>
            </a:r>
            <a:endParaRPr lang="en-GB" dirty="0">
              <a:solidFill>
                <a:srgbClr val="FF0066"/>
              </a:solidFill>
            </a:endParaRPr>
          </a:p>
        </p:txBody>
      </p:sp>
      <p:sp>
        <p:nvSpPr>
          <p:cNvPr id="100" name="TextBox 99"/>
          <p:cNvSpPr txBox="1"/>
          <p:nvPr/>
        </p:nvSpPr>
        <p:spPr>
          <a:xfrm>
            <a:off x="7955803" y="5957057"/>
            <a:ext cx="235962" cy="369332"/>
          </a:xfrm>
          <a:prstGeom prst="rect">
            <a:avLst/>
          </a:prstGeom>
          <a:noFill/>
        </p:spPr>
        <p:txBody>
          <a:bodyPr wrap="none" rtlCol="0">
            <a:spAutoFit/>
          </a:bodyPr>
          <a:lstStyle/>
          <a:p>
            <a:r>
              <a:rPr lang="en-US" dirty="0">
                <a:solidFill>
                  <a:srgbClr val="FF0066"/>
                </a:solidFill>
              </a:rPr>
              <a:t>i</a:t>
            </a:r>
            <a:endParaRPr lang="en-GB" dirty="0">
              <a:solidFill>
                <a:srgbClr val="FF0066"/>
              </a:solidFill>
            </a:endParaRPr>
          </a:p>
        </p:txBody>
      </p:sp>
      <p:sp>
        <p:nvSpPr>
          <p:cNvPr id="101" name="TextBox 100"/>
          <p:cNvSpPr txBox="1"/>
          <p:nvPr/>
        </p:nvSpPr>
        <p:spPr>
          <a:xfrm>
            <a:off x="3055534" y="3771189"/>
            <a:ext cx="235962" cy="369332"/>
          </a:xfrm>
          <a:prstGeom prst="rect">
            <a:avLst/>
          </a:prstGeom>
          <a:noFill/>
        </p:spPr>
        <p:txBody>
          <a:bodyPr wrap="none" rtlCol="0">
            <a:spAutoFit/>
          </a:bodyPr>
          <a:lstStyle/>
          <a:p>
            <a:r>
              <a:rPr lang="en-US" dirty="0">
                <a:solidFill>
                  <a:srgbClr val="FF0066"/>
                </a:solidFill>
              </a:rPr>
              <a:t>i</a:t>
            </a:r>
            <a:endParaRPr lang="en-GB" dirty="0">
              <a:solidFill>
                <a:srgbClr val="FF0066"/>
              </a:solidFill>
            </a:endParaRPr>
          </a:p>
        </p:txBody>
      </p:sp>
      <p:sp>
        <p:nvSpPr>
          <p:cNvPr id="102" name="TextBox 101"/>
          <p:cNvSpPr txBox="1"/>
          <p:nvPr/>
        </p:nvSpPr>
        <p:spPr>
          <a:xfrm>
            <a:off x="4894910" y="4743757"/>
            <a:ext cx="235962" cy="369332"/>
          </a:xfrm>
          <a:prstGeom prst="rect">
            <a:avLst/>
          </a:prstGeom>
          <a:noFill/>
        </p:spPr>
        <p:txBody>
          <a:bodyPr wrap="none" rtlCol="0">
            <a:spAutoFit/>
          </a:bodyPr>
          <a:lstStyle/>
          <a:p>
            <a:r>
              <a:rPr lang="en-US" dirty="0">
                <a:solidFill>
                  <a:srgbClr val="FF0066"/>
                </a:solidFill>
              </a:rPr>
              <a:t>i</a:t>
            </a:r>
            <a:endParaRPr lang="en-GB" dirty="0">
              <a:solidFill>
                <a:srgbClr val="FF0066"/>
              </a:solidFill>
            </a:endParaRPr>
          </a:p>
        </p:txBody>
      </p:sp>
      <p:sp>
        <p:nvSpPr>
          <p:cNvPr id="103" name="TextBox 102"/>
          <p:cNvSpPr txBox="1"/>
          <p:nvPr/>
        </p:nvSpPr>
        <p:spPr>
          <a:xfrm>
            <a:off x="4839606" y="4285294"/>
            <a:ext cx="312906" cy="369332"/>
          </a:xfrm>
          <a:prstGeom prst="rect">
            <a:avLst/>
          </a:prstGeom>
          <a:noFill/>
        </p:spPr>
        <p:txBody>
          <a:bodyPr wrap="none" rtlCol="0">
            <a:spAutoFit/>
          </a:bodyPr>
          <a:lstStyle/>
          <a:p>
            <a:r>
              <a:rPr lang="en-US" dirty="0">
                <a:solidFill>
                  <a:srgbClr val="FF0066"/>
                </a:solidFill>
              </a:rPr>
              <a:t>1</a:t>
            </a:r>
            <a:endParaRPr lang="en-GB" dirty="0">
              <a:solidFill>
                <a:srgbClr val="FF0066"/>
              </a:solidFill>
            </a:endParaRPr>
          </a:p>
        </p:txBody>
      </p:sp>
      <p:sp>
        <p:nvSpPr>
          <p:cNvPr id="104" name="TextBox 103"/>
          <p:cNvSpPr txBox="1"/>
          <p:nvPr/>
        </p:nvSpPr>
        <p:spPr>
          <a:xfrm>
            <a:off x="9441148" y="5348050"/>
            <a:ext cx="312906" cy="369332"/>
          </a:xfrm>
          <a:prstGeom prst="rect">
            <a:avLst/>
          </a:prstGeom>
          <a:noFill/>
        </p:spPr>
        <p:txBody>
          <a:bodyPr wrap="none" rtlCol="0">
            <a:spAutoFit/>
          </a:bodyPr>
          <a:lstStyle/>
          <a:p>
            <a:r>
              <a:rPr lang="en-US" dirty="0">
                <a:solidFill>
                  <a:srgbClr val="FF0066"/>
                </a:solidFill>
              </a:rPr>
              <a:t>a</a:t>
            </a:r>
            <a:endParaRPr lang="en-GB" dirty="0">
              <a:solidFill>
                <a:srgbClr val="FF0066"/>
              </a:solidFill>
            </a:endParaRPr>
          </a:p>
        </p:txBody>
      </p:sp>
      <p:sp>
        <p:nvSpPr>
          <p:cNvPr id="105" name="TextBox 104"/>
          <p:cNvSpPr txBox="1"/>
          <p:nvPr/>
        </p:nvSpPr>
        <p:spPr>
          <a:xfrm>
            <a:off x="9407846" y="6217599"/>
            <a:ext cx="312906" cy="369332"/>
          </a:xfrm>
          <a:prstGeom prst="rect">
            <a:avLst/>
          </a:prstGeom>
          <a:noFill/>
        </p:spPr>
        <p:txBody>
          <a:bodyPr wrap="none" rtlCol="0">
            <a:spAutoFit/>
          </a:bodyPr>
          <a:lstStyle/>
          <a:p>
            <a:r>
              <a:rPr lang="en-US" dirty="0">
                <a:solidFill>
                  <a:srgbClr val="FF0066"/>
                </a:solidFill>
              </a:rPr>
              <a:t>d</a:t>
            </a:r>
            <a:endParaRPr lang="en-GB" dirty="0">
              <a:solidFill>
                <a:srgbClr val="FF0066"/>
              </a:solidFill>
            </a:endParaRPr>
          </a:p>
        </p:txBody>
      </p:sp>
      <p:sp>
        <p:nvSpPr>
          <p:cNvPr id="106" name="Title 1"/>
          <p:cNvSpPr txBox="1">
            <a:spLocks/>
          </p:cNvSpPr>
          <p:nvPr/>
        </p:nvSpPr>
        <p:spPr>
          <a:xfrm>
            <a:off x="273326" y="930761"/>
            <a:ext cx="7560000" cy="77653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1800" b="1" dirty="0">
              <a:solidFill>
                <a:srgbClr val="0070C0"/>
              </a:solidFill>
            </a:endParaRPr>
          </a:p>
        </p:txBody>
      </p:sp>
      <p:sp>
        <p:nvSpPr>
          <p:cNvPr id="107" name="Rounded Rectangle 106"/>
          <p:cNvSpPr/>
          <p:nvPr/>
        </p:nvSpPr>
        <p:spPr>
          <a:xfrm>
            <a:off x="843356" y="5283662"/>
            <a:ext cx="4626254" cy="1292266"/>
          </a:xfrm>
          <a:prstGeom prst="roundRect">
            <a:avLst/>
          </a:prstGeom>
          <a:noFill/>
          <a:ln w="9525" cap="flat" cmpd="sng" algn="ctr">
            <a:solidFill>
              <a:srgbClr val="2C7DBB"/>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b="1">
              <a:solidFill>
                <a:srgbClr val="0070C0"/>
              </a:solidFill>
            </a:endParaRPr>
          </a:p>
        </p:txBody>
      </p:sp>
      <p:pic>
        <p:nvPicPr>
          <p:cNvPr id="108"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115"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6200000" flipV="1">
            <a:off x="10441899" y="5087371"/>
            <a:ext cx="2304976" cy="1268412"/>
          </a:xfrm>
          <a:prstGeom prst="rect">
            <a:avLst/>
          </a:prstGeom>
        </p:spPr>
      </p:pic>
      <p:sp>
        <p:nvSpPr>
          <p:cNvPr id="119"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sp>
        <p:nvSpPr>
          <p:cNvPr id="120" name="文本框 41"/>
          <p:cNvSpPr txBox="1"/>
          <p:nvPr/>
        </p:nvSpPr>
        <p:spPr>
          <a:xfrm>
            <a:off x="4840674" y="561509"/>
            <a:ext cx="283545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Implementation</a:t>
            </a:r>
            <a:endParaRPr lang="zh-CN" altLang="en-US" sz="2800" b="1" dirty="0">
              <a:solidFill>
                <a:schemeClr val="bg1">
                  <a:lumMod val="50000"/>
                </a:schemeClr>
              </a:solidFill>
              <a:latin typeface="Calibri" panose="020F0502020204030204" pitchFamily="34" charset="0"/>
            </a:endParaRPr>
          </a:p>
        </p:txBody>
      </p:sp>
      <p:sp>
        <p:nvSpPr>
          <p:cNvPr id="121" name="Chevron 120"/>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674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500"/>
                                        <p:tgtEl>
                                          <p:spTgt spid="3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500"/>
                                        <p:tgtEl>
                                          <p:spTgt spid="3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500"/>
                                        <p:tgtEl>
                                          <p:spTgt spid="3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fade">
                                      <p:cBhvr>
                                        <p:cTn id="134" dur="500"/>
                                        <p:tgtEl>
                                          <p:spTgt spid="3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fade">
                                      <p:cBhvr>
                                        <p:cTn id="137" dur="500"/>
                                        <p:tgtEl>
                                          <p:spTgt spid="4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fade">
                                      <p:cBhvr>
                                        <p:cTn id="140" dur="500"/>
                                        <p:tgtEl>
                                          <p:spTgt spid="4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fade">
                                      <p:cBhvr>
                                        <p:cTn id="143" dur="500"/>
                                        <p:tgtEl>
                                          <p:spTgt spid="4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3"/>
                                        </p:tgtEl>
                                        <p:attrNameLst>
                                          <p:attrName>style.visibility</p:attrName>
                                        </p:attrNameLst>
                                      </p:cBhvr>
                                      <p:to>
                                        <p:strVal val="visible"/>
                                      </p:to>
                                    </p:set>
                                    <p:animEffect transition="in" filter="fade">
                                      <p:cBhvr>
                                        <p:cTn id="146" dur="500"/>
                                        <p:tgtEl>
                                          <p:spTgt spid="4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500"/>
                                        <p:tgtEl>
                                          <p:spTgt spid="4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5"/>
                                        </p:tgtEl>
                                        <p:attrNameLst>
                                          <p:attrName>style.visibility</p:attrName>
                                        </p:attrNameLst>
                                      </p:cBhvr>
                                      <p:to>
                                        <p:strVal val="visible"/>
                                      </p:to>
                                    </p:set>
                                    <p:animEffect transition="in" filter="fade">
                                      <p:cBhvr>
                                        <p:cTn id="152" dur="500"/>
                                        <p:tgtEl>
                                          <p:spTgt spid="4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46"/>
                                        </p:tgtEl>
                                        <p:attrNameLst>
                                          <p:attrName>style.visibility</p:attrName>
                                        </p:attrNameLst>
                                      </p:cBhvr>
                                      <p:to>
                                        <p:strVal val="visible"/>
                                      </p:to>
                                    </p:set>
                                    <p:animEffect transition="in" filter="fade">
                                      <p:cBhvr>
                                        <p:cTn id="155" dur="500"/>
                                        <p:tgtEl>
                                          <p:spTgt spid="4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8"/>
                                        </p:tgtEl>
                                        <p:attrNameLst>
                                          <p:attrName>style.visibility</p:attrName>
                                        </p:attrNameLst>
                                      </p:cBhvr>
                                      <p:to>
                                        <p:strVal val="visible"/>
                                      </p:to>
                                    </p:set>
                                    <p:animEffect transition="in" filter="fade">
                                      <p:cBhvr>
                                        <p:cTn id="161" dur="500"/>
                                        <p:tgtEl>
                                          <p:spTgt spid="4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fade">
                                      <p:cBhvr>
                                        <p:cTn id="164" dur="500"/>
                                        <p:tgtEl>
                                          <p:spTgt spid="4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500"/>
                                        <p:tgtEl>
                                          <p:spTgt spid="5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1"/>
                                        </p:tgtEl>
                                        <p:attrNameLst>
                                          <p:attrName>style.visibility</p:attrName>
                                        </p:attrNameLst>
                                      </p:cBhvr>
                                      <p:to>
                                        <p:strVal val="visible"/>
                                      </p:to>
                                    </p:set>
                                    <p:animEffect transition="in" filter="fade">
                                      <p:cBhvr>
                                        <p:cTn id="170" dur="500"/>
                                        <p:tgtEl>
                                          <p:spTgt spid="51"/>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2"/>
                                        </p:tgtEl>
                                        <p:attrNameLst>
                                          <p:attrName>style.visibility</p:attrName>
                                        </p:attrNameLst>
                                      </p:cBhvr>
                                      <p:to>
                                        <p:strVal val="visible"/>
                                      </p:to>
                                    </p:set>
                                    <p:animEffect transition="in" filter="fade">
                                      <p:cBhvr>
                                        <p:cTn id="173" dur="500"/>
                                        <p:tgtEl>
                                          <p:spTgt spid="52"/>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4"/>
                                        </p:tgtEl>
                                        <p:attrNameLst>
                                          <p:attrName>style.visibility</p:attrName>
                                        </p:attrNameLst>
                                      </p:cBhvr>
                                      <p:to>
                                        <p:strVal val="visible"/>
                                      </p:to>
                                    </p:set>
                                    <p:animEffect transition="in" filter="fade">
                                      <p:cBhvr>
                                        <p:cTn id="176" dur="500"/>
                                        <p:tgtEl>
                                          <p:spTgt spid="54"/>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fade">
                                      <p:cBhvr>
                                        <p:cTn id="179" dur="500"/>
                                        <p:tgtEl>
                                          <p:spTgt spid="5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56"/>
                                        </p:tgtEl>
                                        <p:attrNameLst>
                                          <p:attrName>style.visibility</p:attrName>
                                        </p:attrNameLst>
                                      </p:cBhvr>
                                      <p:to>
                                        <p:strVal val="visible"/>
                                      </p:to>
                                    </p:set>
                                    <p:animEffect transition="in" filter="fade">
                                      <p:cBhvr>
                                        <p:cTn id="182" dur="500"/>
                                        <p:tgtEl>
                                          <p:spTgt spid="5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57"/>
                                        </p:tgtEl>
                                        <p:attrNameLst>
                                          <p:attrName>style.visibility</p:attrName>
                                        </p:attrNameLst>
                                      </p:cBhvr>
                                      <p:to>
                                        <p:strVal val="visible"/>
                                      </p:to>
                                    </p:set>
                                    <p:animEffect transition="in" filter="fade">
                                      <p:cBhvr>
                                        <p:cTn id="185" dur="500"/>
                                        <p:tgtEl>
                                          <p:spTgt spid="5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58"/>
                                        </p:tgtEl>
                                        <p:attrNameLst>
                                          <p:attrName>style.visibility</p:attrName>
                                        </p:attrNameLst>
                                      </p:cBhvr>
                                      <p:to>
                                        <p:strVal val="visible"/>
                                      </p:to>
                                    </p:set>
                                    <p:animEffect transition="in" filter="fade">
                                      <p:cBhvr>
                                        <p:cTn id="188" dur="500"/>
                                        <p:tgtEl>
                                          <p:spTgt spid="5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9"/>
                                        </p:tgtEl>
                                        <p:attrNameLst>
                                          <p:attrName>style.visibility</p:attrName>
                                        </p:attrNameLst>
                                      </p:cBhvr>
                                      <p:to>
                                        <p:strVal val="visible"/>
                                      </p:to>
                                    </p:set>
                                    <p:animEffect transition="in" filter="fade">
                                      <p:cBhvr>
                                        <p:cTn id="191" dur="500"/>
                                        <p:tgtEl>
                                          <p:spTgt spid="5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0"/>
                                        </p:tgtEl>
                                        <p:attrNameLst>
                                          <p:attrName>style.visibility</p:attrName>
                                        </p:attrNameLst>
                                      </p:cBhvr>
                                      <p:to>
                                        <p:strVal val="visible"/>
                                      </p:to>
                                    </p:set>
                                    <p:animEffect transition="in" filter="fade">
                                      <p:cBhvr>
                                        <p:cTn id="194" dur="500"/>
                                        <p:tgtEl>
                                          <p:spTgt spid="6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1"/>
                                        </p:tgtEl>
                                        <p:attrNameLst>
                                          <p:attrName>style.visibility</p:attrName>
                                        </p:attrNameLst>
                                      </p:cBhvr>
                                      <p:to>
                                        <p:strVal val="visible"/>
                                      </p:to>
                                    </p:set>
                                    <p:animEffect transition="in" filter="fade">
                                      <p:cBhvr>
                                        <p:cTn id="197" dur="500"/>
                                        <p:tgtEl>
                                          <p:spTgt spid="6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2"/>
                                        </p:tgtEl>
                                        <p:attrNameLst>
                                          <p:attrName>style.visibility</p:attrName>
                                        </p:attrNameLst>
                                      </p:cBhvr>
                                      <p:to>
                                        <p:strVal val="visible"/>
                                      </p:to>
                                    </p:set>
                                    <p:animEffect transition="in" filter="fade">
                                      <p:cBhvr>
                                        <p:cTn id="200" dur="500"/>
                                        <p:tgtEl>
                                          <p:spTgt spid="6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63"/>
                                        </p:tgtEl>
                                        <p:attrNameLst>
                                          <p:attrName>style.visibility</p:attrName>
                                        </p:attrNameLst>
                                      </p:cBhvr>
                                      <p:to>
                                        <p:strVal val="visible"/>
                                      </p:to>
                                    </p:set>
                                    <p:animEffect transition="in" filter="fade">
                                      <p:cBhvr>
                                        <p:cTn id="203" dur="500"/>
                                        <p:tgtEl>
                                          <p:spTgt spid="63"/>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64"/>
                                        </p:tgtEl>
                                        <p:attrNameLst>
                                          <p:attrName>style.visibility</p:attrName>
                                        </p:attrNameLst>
                                      </p:cBhvr>
                                      <p:to>
                                        <p:strVal val="visible"/>
                                      </p:to>
                                    </p:set>
                                    <p:animEffect transition="in" filter="fade">
                                      <p:cBhvr>
                                        <p:cTn id="206" dur="500"/>
                                        <p:tgtEl>
                                          <p:spTgt spid="64"/>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65"/>
                                        </p:tgtEl>
                                        <p:attrNameLst>
                                          <p:attrName>style.visibility</p:attrName>
                                        </p:attrNameLst>
                                      </p:cBhvr>
                                      <p:to>
                                        <p:strVal val="visible"/>
                                      </p:to>
                                    </p:set>
                                    <p:animEffect transition="in" filter="fade">
                                      <p:cBhvr>
                                        <p:cTn id="209" dur="500"/>
                                        <p:tgtEl>
                                          <p:spTgt spid="65"/>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66"/>
                                        </p:tgtEl>
                                        <p:attrNameLst>
                                          <p:attrName>style.visibility</p:attrName>
                                        </p:attrNameLst>
                                      </p:cBhvr>
                                      <p:to>
                                        <p:strVal val="visible"/>
                                      </p:to>
                                    </p:set>
                                    <p:animEffect transition="in" filter="fade">
                                      <p:cBhvr>
                                        <p:cTn id="212" dur="500"/>
                                        <p:tgtEl>
                                          <p:spTgt spid="6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68"/>
                                        </p:tgtEl>
                                        <p:attrNameLst>
                                          <p:attrName>style.visibility</p:attrName>
                                        </p:attrNameLst>
                                      </p:cBhvr>
                                      <p:to>
                                        <p:strVal val="visible"/>
                                      </p:to>
                                    </p:set>
                                    <p:animEffect transition="in" filter="fade">
                                      <p:cBhvr>
                                        <p:cTn id="218" dur="500"/>
                                        <p:tgtEl>
                                          <p:spTgt spid="68"/>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69"/>
                                        </p:tgtEl>
                                        <p:attrNameLst>
                                          <p:attrName>style.visibility</p:attrName>
                                        </p:attrNameLst>
                                      </p:cBhvr>
                                      <p:to>
                                        <p:strVal val="visible"/>
                                      </p:to>
                                    </p:set>
                                    <p:animEffect transition="in" filter="fade">
                                      <p:cBhvr>
                                        <p:cTn id="221" dur="500"/>
                                        <p:tgtEl>
                                          <p:spTgt spid="69"/>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70"/>
                                        </p:tgtEl>
                                        <p:attrNameLst>
                                          <p:attrName>style.visibility</p:attrName>
                                        </p:attrNameLst>
                                      </p:cBhvr>
                                      <p:to>
                                        <p:strVal val="visible"/>
                                      </p:to>
                                    </p:set>
                                    <p:animEffect transition="in" filter="fade">
                                      <p:cBhvr>
                                        <p:cTn id="224" dur="500"/>
                                        <p:tgtEl>
                                          <p:spTgt spid="70"/>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1"/>
                                        </p:tgtEl>
                                        <p:attrNameLst>
                                          <p:attrName>style.visibility</p:attrName>
                                        </p:attrNameLst>
                                      </p:cBhvr>
                                      <p:to>
                                        <p:strVal val="visible"/>
                                      </p:to>
                                    </p:set>
                                    <p:animEffect transition="in" filter="fade">
                                      <p:cBhvr>
                                        <p:cTn id="227" dur="500"/>
                                        <p:tgtEl>
                                          <p:spTgt spid="71"/>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2"/>
                                        </p:tgtEl>
                                        <p:attrNameLst>
                                          <p:attrName>style.visibility</p:attrName>
                                        </p:attrNameLst>
                                      </p:cBhvr>
                                      <p:to>
                                        <p:strVal val="visible"/>
                                      </p:to>
                                    </p:set>
                                    <p:animEffect transition="in" filter="fade">
                                      <p:cBhvr>
                                        <p:cTn id="230" dur="500"/>
                                        <p:tgtEl>
                                          <p:spTgt spid="72"/>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in" filter="fade">
                                      <p:cBhvr>
                                        <p:cTn id="233" dur="500"/>
                                        <p:tgtEl>
                                          <p:spTgt spid="73"/>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74"/>
                                        </p:tgtEl>
                                        <p:attrNameLst>
                                          <p:attrName>style.visibility</p:attrName>
                                        </p:attrNameLst>
                                      </p:cBhvr>
                                      <p:to>
                                        <p:strVal val="visible"/>
                                      </p:to>
                                    </p:set>
                                    <p:animEffect transition="in" filter="fade">
                                      <p:cBhvr>
                                        <p:cTn id="236" dur="500"/>
                                        <p:tgtEl>
                                          <p:spTgt spid="74"/>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75"/>
                                        </p:tgtEl>
                                        <p:attrNameLst>
                                          <p:attrName>style.visibility</p:attrName>
                                        </p:attrNameLst>
                                      </p:cBhvr>
                                      <p:to>
                                        <p:strVal val="visible"/>
                                      </p:to>
                                    </p:set>
                                    <p:animEffect transition="in" filter="fade">
                                      <p:cBhvr>
                                        <p:cTn id="239" dur="500"/>
                                        <p:tgtEl>
                                          <p:spTgt spid="75"/>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76"/>
                                        </p:tgtEl>
                                        <p:attrNameLst>
                                          <p:attrName>style.visibility</p:attrName>
                                        </p:attrNameLst>
                                      </p:cBhvr>
                                      <p:to>
                                        <p:strVal val="visible"/>
                                      </p:to>
                                    </p:set>
                                    <p:animEffect transition="in" filter="fade">
                                      <p:cBhvr>
                                        <p:cTn id="242" dur="500"/>
                                        <p:tgtEl>
                                          <p:spTgt spid="76"/>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77"/>
                                        </p:tgtEl>
                                        <p:attrNameLst>
                                          <p:attrName>style.visibility</p:attrName>
                                        </p:attrNameLst>
                                      </p:cBhvr>
                                      <p:to>
                                        <p:strVal val="visible"/>
                                      </p:to>
                                    </p:set>
                                    <p:animEffect transition="in" filter="fade">
                                      <p:cBhvr>
                                        <p:cTn id="245" dur="500"/>
                                        <p:tgtEl>
                                          <p:spTgt spid="77"/>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78"/>
                                        </p:tgtEl>
                                        <p:attrNameLst>
                                          <p:attrName>style.visibility</p:attrName>
                                        </p:attrNameLst>
                                      </p:cBhvr>
                                      <p:to>
                                        <p:strVal val="visible"/>
                                      </p:to>
                                    </p:set>
                                    <p:animEffect transition="in" filter="fade">
                                      <p:cBhvr>
                                        <p:cTn id="248" dur="500"/>
                                        <p:tgtEl>
                                          <p:spTgt spid="78"/>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79"/>
                                        </p:tgtEl>
                                        <p:attrNameLst>
                                          <p:attrName>style.visibility</p:attrName>
                                        </p:attrNameLst>
                                      </p:cBhvr>
                                      <p:to>
                                        <p:strVal val="visible"/>
                                      </p:to>
                                    </p:set>
                                    <p:animEffect transition="in" filter="fade">
                                      <p:cBhvr>
                                        <p:cTn id="251" dur="500"/>
                                        <p:tgtEl>
                                          <p:spTgt spid="79"/>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80"/>
                                        </p:tgtEl>
                                        <p:attrNameLst>
                                          <p:attrName>style.visibility</p:attrName>
                                        </p:attrNameLst>
                                      </p:cBhvr>
                                      <p:to>
                                        <p:strVal val="visible"/>
                                      </p:to>
                                    </p:set>
                                    <p:animEffect transition="in" filter="fade">
                                      <p:cBhvr>
                                        <p:cTn id="254" dur="500"/>
                                        <p:tgtEl>
                                          <p:spTgt spid="80"/>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81"/>
                                        </p:tgtEl>
                                        <p:attrNameLst>
                                          <p:attrName>style.visibility</p:attrName>
                                        </p:attrNameLst>
                                      </p:cBhvr>
                                      <p:to>
                                        <p:strVal val="visible"/>
                                      </p:to>
                                    </p:set>
                                    <p:animEffect transition="in" filter="fade">
                                      <p:cBhvr>
                                        <p:cTn id="257" dur="500"/>
                                        <p:tgtEl>
                                          <p:spTgt spid="81"/>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82"/>
                                        </p:tgtEl>
                                        <p:attrNameLst>
                                          <p:attrName>style.visibility</p:attrName>
                                        </p:attrNameLst>
                                      </p:cBhvr>
                                      <p:to>
                                        <p:strVal val="visible"/>
                                      </p:to>
                                    </p:set>
                                    <p:animEffect transition="in" filter="fade">
                                      <p:cBhvr>
                                        <p:cTn id="260" dur="500"/>
                                        <p:tgtEl>
                                          <p:spTgt spid="82"/>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83"/>
                                        </p:tgtEl>
                                        <p:attrNameLst>
                                          <p:attrName>style.visibility</p:attrName>
                                        </p:attrNameLst>
                                      </p:cBhvr>
                                      <p:to>
                                        <p:strVal val="visible"/>
                                      </p:to>
                                    </p:set>
                                    <p:animEffect transition="in" filter="fade">
                                      <p:cBhvr>
                                        <p:cTn id="263" dur="500"/>
                                        <p:tgtEl>
                                          <p:spTgt spid="83"/>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84"/>
                                        </p:tgtEl>
                                        <p:attrNameLst>
                                          <p:attrName>style.visibility</p:attrName>
                                        </p:attrNameLst>
                                      </p:cBhvr>
                                      <p:to>
                                        <p:strVal val="visible"/>
                                      </p:to>
                                    </p:set>
                                    <p:animEffect transition="in" filter="fade">
                                      <p:cBhvr>
                                        <p:cTn id="266" dur="500"/>
                                        <p:tgtEl>
                                          <p:spTgt spid="84"/>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85"/>
                                        </p:tgtEl>
                                        <p:attrNameLst>
                                          <p:attrName>style.visibility</p:attrName>
                                        </p:attrNameLst>
                                      </p:cBhvr>
                                      <p:to>
                                        <p:strVal val="visible"/>
                                      </p:to>
                                    </p:set>
                                    <p:animEffect transition="in" filter="fade">
                                      <p:cBhvr>
                                        <p:cTn id="269" dur="500"/>
                                        <p:tgtEl>
                                          <p:spTgt spid="85"/>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86"/>
                                        </p:tgtEl>
                                        <p:attrNameLst>
                                          <p:attrName>style.visibility</p:attrName>
                                        </p:attrNameLst>
                                      </p:cBhvr>
                                      <p:to>
                                        <p:strVal val="visible"/>
                                      </p:to>
                                    </p:set>
                                    <p:animEffect transition="in" filter="fade">
                                      <p:cBhvr>
                                        <p:cTn id="272" dur="500"/>
                                        <p:tgtEl>
                                          <p:spTgt spid="86"/>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87"/>
                                        </p:tgtEl>
                                        <p:attrNameLst>
                                          <p:attrName>style.visibility</p:attrName>
                                        </p:attrNameLst>
                                      </p:cBhvr>
                                      <p:to>
                                        <p:strVal val="visible"/>
                                      </p:to>
                                    </p:set>
                                    <p:animEffect transition="in" filter="fade">
                                      <p:cBhvr>
                                        <p:cTn id="275" dur="500"/>
                                        <p:tgtEl>
                                          <p:spTgt spid="87"/>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88"/>
                                        </p:tgtEl>
                                        <p:attrNameLst>
                                          <p:attrName>style.visibility</p:attrName>
                                        </p:attrNameLst>
                                      </p:cBhvr>
                                      <p:to>
                                        <p:strVal val="visible"/>
                                      </p:to>
                                    </p:set>
                                    <p:animEffect transition="in" filter="fade">
                                      <p:cBhvr>
                                        <p:cTn id="278" dur="500"/>
                                        <p:tgtEl>
                                          <p:spTgt spid="88"/>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89"/>
                                        </p:tgtEl>
                                        <p:attrNameLst>
                                          <p:attrName>style.visibility</p:attrName>
                                        </p:attrNameLst>
                                      </p:cBhvr>
                                      <p:to>
                                        <p:strVal val="visible"/>
                                      </p:to>
                                    </p:set>
                                    <p:animEffect transition="in" filter="fade">
                                      <p:cBhvr>
                                        <p:cTn id="281" dur="500"/>
                                        <p:tgtEl>
                                          <p:spTgt spid="89"/>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90"/>
                                        </p:tgtEl>
                                        <p:attrNameLst>
                                          <p:attrName>style.visibility</p:attrName>
                                        </p:attrNameLst>
                                      </p:cBhvr>
                                      <p:to>
                                        <p:strVal val="visible"/>
                                      </p:to>
                                    </p:set>
                                    <p:animEffect transition="in" filter="fade">
                                      <p:cBhvr>
                                        <p:cTn id="284" dur="500"/>
                                        <p:tgtEl>
                                          <p:spTgt spid="90"/>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91"/>
                                        </p:tgtEl>
                                        <p:attrNameLst>
                                          <p:attrName>style.visibility</p:attrName>
                                        </p:attrNameLst>
                                      </p:cBhvr>
                                      <p:to>
                                        <p:strVal val="visible"/>
                                      </p:to>
                                    </p:set>
                                    <p:animEffect transition="in" filter="fade">
                                      <p:cBhvr>
                                        <p:cTn id="287" dur="500"/>
                                        <p:tgtEl>
                                          <p:spTgt spid="91"/>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92"/>
                                        </p:tgtEl>
                                        <p:attrNameLst>
                                          <p:attrName>style.visibility</p:attrName>
                                        </p:attrNameLst>
                                      </p:cBhvr>
                                      <p:to>
                                        <p:strVal val="visible"/>
                                      </p:to>
                                    </p:set>
                                    <p:animEffect transition="in" filter="fade">
                                      <p:cBhvr>
                                        <p:cTn id="290" dur="500"/>
                                        <p:tgtEl>
                                          <p:spTgt spid="92"/>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93"/>
                                        </p:tgtEl>
                                        <p:attrNameLst>
                                          <p:attrName>style.visibility</p:attrName>
                                        </p:attrNameLst>
                                      </p:cBhvr>
                                      <p:to>
                                        <p:strVal val="visible"/>
                                      </p:to>
                                    </p:set>
                                    <p:animEffect transition="in" filter="fade">
                                      <p:cBhvr>
                                        <p:cTn id="293" dur="500"/>
                                        <p:tgtEl>
                                          <p:spTgt spid="93"/>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94"/>
                                        </p:tgtEl>
                                        <p:attrNameLst>
                                          <p:attrName>style.visibility</p:attrName>
                                        </p:attrNameLst>
                                      </p:cBhvr>
                                      <p:to>
                                        <p:strVal val="visible"/>
                                      </p:to>
                                    </p:set>
                                    <p:animEffect transition="in" filter="fade">
                                      <p:cBhvr>
                                        <p:cTn id="296" dur="500"/>
                                        <p:tgtEl>
                                          <p:spTgt spid="94"/>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95"/>
                                        </p:tgtEl>
                                        <p:attrNameLst>
                                          <p:attrName>style.visibility</p:attrName>
                                        </p:attrNameLst>
                                      </p:cBhvr>
                                      <p:to>
                                        <p:strVal val="visible"/>
                                      </p:to>
                                    </p:set>
                                    <p:animEffect transition="in" filter="fade">
                                      <p:cBhvr>
                                        <p:cTn id="299" dur="500"/>
                                        <p:tgtEl>
                                          <p:spTgt spid="95"/>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96"/>
                                        </p:tgtEl>
                                        <p:attrNameLst>
                                          <p:attrName>style.visibility</p:attrName>
                                        </p:attrNameLst>
                                      </p:cBhvr>
                                      <p:to>
                                        <p:strVal val="visible"/>
                                      </p:to>
                                    </p:set>
                                    <p:animEffect transition="in" filter="fade">
                                      <p:cBhvr>
                                        <p:cTn id="302" dur="500"/>
                                        <p:tgtEl>
                                          <p:spTgt spid="96"/>
                                        </p:tgtEl>
                                      </p:cBhvr>
                                    </p:animEffect>
                                  </p:childTnLst>
                                </p:cTn>
                              </p:par>
                              <p:par>
                                <p:cTn id="303" presetID="10" presetClass="entr" presetSubtype="0" fill="hold" grpId="0" nodeType="withEffect">
                                  <p:stCondLst>
                                    <p:cond delay="0"/>
                                  </p:stCondLst>
                                  <p:childTnLst>
                                    <p:set>
                                      <p:cBhvr>
                                        <p:cTn id="304" dur="1" fill="hold">
                                          <p:stCondLst>
                                            <p:cond delay="0"/>
                                          </p:stCondLst>
                                        </p:cTn>
                                        <p:tgtEl>
                                          <p:spTgt spid="97"/>
                                        </p:tgtEl>
                                        <p:attrNameLst>
                                          <p:attrName>style.visibility</p:attrName>
                                        </p:attrNameLst>
                                      </p:cBhvr>
                                      <p:to>
                                        <p:strVal val="visible"/>
                                      </p:to>
                                    </p:set>
                                    <p:animEffect transition="in" filter="fade">
                                      <p:cBhvr>
                                        <p:cTn id="305" dur="500"/>
                                        <p:tgtEl>
                                          <p:spTgt spid="97"/>
                                        </p:tgtEl>
                                      </p:cBhvr>
                                    </p:animEffect>
                                  </p:childTnLst>
                                </p:cTn>
                              </p:par>
                              <p:par>
                                <p:cTn id="306" presetID="10" presetClass="entr" presetSubtype="0" fill="hold" grpId="0" nodeType="withEffect">
                                  <p:stCondLst>
                                    <p:cond delay="0"/>
                                  </p:stCondLst>
                                  <p:childTnLst>
                                    <p:set>
                                      <p:cBhvr>
                                        <p:cTn id="307" dur="1" fill="hold">
                                          <p:stCondLst>
                                            <p:cond delay="0"/>
                                          </p:stCondLst>
                                        </p:cTn>
                                        <p:tgtEl>
                                          <p:spTgt spid="98"/>
                                        </p:tgtEl>
                                        <p:attrNameLst>
                                          <p:attrName>style.visibility</p:attrName>
                                        </p:attrNameLst>
                                      </p:cBhvr>
                                      <p:to>
                                        <p:strVal val="visible"/>
                                      </p:to>
                                    </p:set>
                                    <p:animEffect transition="in" filter="fade">
                                      <p:cBhvr>
                                        <p:cTn id="308" dur="500"/>
                                        <p:tgtEl>
                                          <p:spTgt spid="98"/>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99"/>
                                        </p:tgtEl>
                                        <p:attrNameLst>
                                          <p:attrName>style.visibility</p:attrName>
                                        </p:attrNameLst>
                                      </p:cBhvr>
                                      <p:to>
                                        <p:strVal val="visible"/>
                                      </p:to>
                                    </p:set>
                                    <p:animEffect transition="in" filter="fade">
                                      <p:cBhvr>
                                        <p:cTn id="311" dur="500"/>
                                        <p:tgtEl>
                                          <p:spTgt spid="99"/>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100"/>
                                        </p:tgtEl>
                                        <p:attrNameLst>
                                          <p:attrName>style.visibility</p:attrName>
                                        </p:attrNameLst>
                                      </p:cBhvr>
                                      <p:to>
                                        <p:strVal val="visible"/>
                                      </p:to>
                                    </p:set>
                                    <p:animEffect transition="in" filter="fade">
                                      <p:cBhvr>
                                        <p:cTn id="314" dur="500"/>
                                        <p:tgtEl>
                                          <p:spTgt spid="100"/>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101"/>
                                        </p:tgtEl>
                                        <p:attrNameLst>
                                          <p:attrName>style.visibility</p:attrName>
                                        </p:attrNameLst>
                                      </p:cBhvr>
                                      <p:to>
                                        <p:strVal val="visible"/>
                                      </p:to>
                                    </p:set>
                                    <p:animEffect transition="in" filter="fade">
                                      <p:cBhvr>
                                        <p:cTn id="317" dur="500"/>
                                        <p:tgtEl>
                                          <p:spTgt spid="101"/>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102"/>
                                        </p:tgtEl>
                                        <p:attrNameLst>
                                          <p:attrName>style.visibility</p:attrName>
                                        </p:attrNameLst>
                                      </p:cBhvr>
                                      <p:to>
                                        <p:strVal val="visible"/>
                                      </p:to>
                                    </p:set>
                                    <p:animEffect transition="in" filter="fade">
                                      <p:cBhvr>
                                        <p:cTn id="320" dur="500"/>
                                        <p:tgtEl>
                                          <p:spTgt spid="102"/>
                                        </p:tgtEl>
                                      </p:cBhvr>
                                    </p:animEffect>
                                  </p:childTnLst>
                                </p:cTn>
                              </p:par>
                              <p:par>
                                <p:cTn id="321" presetID="10" presetClass="entr" presetSubtype="0" fill="hold" grpId="0" nodeType="withEffect">
                                  <p:stCondLst>
                                    <p:cond delay="0"/>
                                  </p:stCondLst>
                                  <p:childTnLst>
                                    <p:set>
                                      <p:cBhvr>
                                        <p:cTn id="322" dur="1" fill="hold">
                                          <p:stCondLst>
                                            <p:cond delay="0"/>
                                          </p:stCondLst>
                                        </p:cTn>
                                        <p:tgtEl>
                                          <p:spTgt spid="103"/>
                                        </p:tgtEl>
                                        <p:attrNameLst>
                                          <p:attrName>style.visibility</p:attrName>
                                        </p:attrNameLst>
                                      </p:cBhvr>
                                      <p:to>
                                        <p:strVal val="visible"/>
                                      </p:to>
                                    </p:set>
                                    <p:animEffect transition="in" filter="fade">
                                      <p:cBhvr>
                                        <p:cTn id="323" dur="500"/>
                                        <p:tgtEl>
                                          <p:spTgt spid="103"/>
                                        </p:tgtEl>
                                      </p:cBhvr>
                                    </p:animEffect>
                                  </p:childTnLst>
                                </p:cTn>
                              </p:par>
                              <p:par>
                                <p:cTn id="324" presetID="10" presetClass="entr" presetSubtype="0" fill="hold" grpId="0" nodeType="withEffect">
                                  <p:stCondLst>
                                    <p:cond delay="0"/>
                                  </p:stCondLst>
                                  <p:childTnLst>
                                    <p:set>
                                      <p:cBhvr>
                                        <p:cTn id="325" dur="1" fill="hold">
                                          <p:stCondLst>
                                            <p:cond delay="0"/>
                                          </p:stCondLst>
                                        </p:cTn>
                                        <p:tgtEl>
                                          <p:spTgt spid="104"/>
                                        </p:tgtEl>
                                        <p:attrNameLst>
                                          <p:attrName>style.visibility</p:attrName>
                                        </p:attrNameLst>
                                      </p:cBhvr>
                                      <p:to>
                                        <p:strVal val="visible"/>
                                      </p:to>
                                    </p:set>
                                    <p:animEffect transition="in" filter="fade">
                                      <p:cBhvr>
                                        <p:cTn id="326" dur="500"/>
                                        <p:tgtEl>
                                          <p:spTgt spid="104"/>
                                        </p:tgtEl>
                                      </p:cBhvr>
                                    </p:animEffect>
                                  </p:childTnLst>
                                </p:cTn>
                              </p:par>
                              <p:par>
                                <p:cTn id="327" presetID="10" presetClass="entr" presetSubtype="0" fill="hold" grpId="0" nodeType="withEffect">
                                  <p:stCondLst>
                                    <p:cond delay="0"/>
                                  </p:stCondLst>
                                  <p:childTnLst>
                                    <p:set>
                                      <p:cBhvr>
                                        <p:cTn id="328" dur="1" fill="hold">
                                          <p:stCondLst>
                                            <p:cond delay="0"/>
                                          </p:stCondLst>
                                        </p:cTn>
                                        <p:tgtEl>
                                          <p:spTgt spid="105"/>
                                        </p:tgtEl>
                                        <p:attrNameLst>
                                          <p:attrName>style.visibility</p:attrName>
                                        </p:attrNameLst>
                                      </p:cBhvr>
                                      <p:to>
                                        <p:strVal val="visible"/>
                                      </p:to>
                                    </p:set>
                                    <p:animEffect transition="in" filter="fade">
                                      <p:cBhvr>
                                        <p:cTn id="329" dur="500"/>
                                        <p:tgtEl>
                                          <p:spTgt spid="105"/>
                                        </p:tgtEl>
                                      </p:cBhvr>
                                    </p:animEffect>
                                  </p:childTnLst>
                                </p:cTn>
                              </p:par>
                              <p:par>
                                <p:cTn id="330" presetID="10" presetClass="entr" presetSubtype="0" fill="hold" grpId="0" nodeType="withEffect">
                                  <p:stCondLst>
                                    <p:cond delay="0"/>
                                  </p:stCondLst>
                                  <p:childTnLst>
                                    <p:set>
                                      <p:cBhvr>
                                        <p:cTn id="331" dur="1" fill="hold">
                                          <p:stCondLst>
                                            <p:cond delay="0"/>
                                          </p:stCondLst>
                                        </p:cTn>
                                        <p:tgtEl>
                                          <p:spTgt spid="107"/>
                                        </p:tgtEl>
                                        <p:attrNameLst>
                                          <p:attrName>style.visibility</p:attrName>
                                        </p:attrNameLst>
                                      </p:cBhvr>
                                      <p:to>
                                        <p:strVal val="visible"/>
                                      </p:to>
                                    </p:set>
                                    <p:animEffect transition="in" filter="fade">
                                      <p:cBhvr>
                                        <p:cTn id="332" dur="500"/>
                                        <p:tgtEl>
                                          <p:spTgt spid="107"/>
                                        </p:tgtEl>
                                      </p:cBhvr>
                                    </p:animEffect>
                                  </p:childTnLst>
                                </p:cTn>
                              </p:par>
                              <p:par>
                                <p:cTn id="333" presetID="10" presetClass="entr" presetSubtype="0" fill="hold" nodeType="withEffect">
                                  <p:stCondLst>
                                    <p:cond delay="0"/>
                                  </p:stCondLst>
                                  <p:childTnLst>
                                    <p:set>
                                      <p:cBhvr>
                                        <p:cTn id="334" dur="1" fill="hold">
                                          <p:stCondLst>
                                            <p:cond delay="0"/>
                                          </p:stCondLst>
                                        </p:cTn>
                                        <p:tgtEl>
                                          <p:spTgt spid="115"/>
                                        </p:tgtEl>
                                        <p:attrNameLst>
                                          <p:attrName>style.visibility</p:attrName>
                                        </p:attrNameLst>
                                      </p:cBhvr>
                                      <p:to>
                                        <p:strVal val="visible"/>
                                      </p:to>
                                    </p:set>
                                    <p:animEffect transition="in" filter="fade">
                                      <p:cBhvr>
                                        <p:cTn id="335"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1" grpId="0"/>
      <p:bldP spid="22" grpId="0"/>
      <p:bldP spid="23" grpId="0"/>
      <p:bldP spid="24" grpId="0"/>
      <p:bldP spid="25" grpId="0"/>
      <p:bldP spid="26" grpId="0"/>
      <p:bldP spid="27" grpId="0"/>
      <p:bldP spid="28" grpId="0"/>
      <p:bldP spid="29" grpId="0"/>
      <p:bldP spid="30" grpId="0" animBg="1"/>
      <p:bldP spid="32" grpId="0" animBg="1"/>
      <p:bldP spid="33" grpId="0" animBg="1"/>
      <p:bldP spid="34" grpId="0" animBg="1"/>
      <p:bldP spid="35" grpId="0" animBg="1"/>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7" grpId="0" animBg="1"/>
      <p:bldP spid="119" grpId="0"/>
      <p:bldP spid="120" grpId="0"/>
      <p:bldP spid="1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8"/>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6200000">
            <a:off x="-1305653" y="3952147"/>
            <a:ext cx="4211506" cy="1600200"/>
          </a:xfrm>
          <a:prstGeom prst="rect">
            <a:avLst/>
          </a:prstGeom>
        </p:spPr>
      </p:pic>
      <p:pic>
        <p:nvPicPr>
          <p:cNvPr id="3"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5400000">
            <a:off x="10405306" y="518282"/>
            <a:ext cx="2304976" cy="1268412"/>
          </a:xfrm>
          <a:prstGeom prst="rect">
            <a:avLst/>
          </a:prstGeom>
        </p:spPr>
      </p:pic>
      <p:sp>
        <p:nvSpPr>
          <p:cNvPr id="44" name="Flowchart: Connector 43"/>
          <p:cNvSpPr/>
          <p:nvPr/>
        </p:nvSpPr>
        <p:spPr>
          <a:xfrm>
            <a:off x="5913980" y="1246785"/>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45" name="Flowchart: Connector 44"/>
          <p:cNvSpPr/>
          <p:nvPr/>
        </p:nvSpPr>
        <p:spPr>
          <a:xfrm>
            <a:off x="4142330" y="193594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46" name="Flowchart: Connector 45"/>
          <p:cNvSpPr/>
          <p:nvPr/>
        </p:nvSpPr>
        <p:spPr>
          <a:xfrm>
            <a:off x="5913980" y="193594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dirty="0">
              <a:ln>
                <a:noFill/>
              </a:ln>
              <a:solidFill>
                <a:prstClr val="white"/>
              </a:solidFill>
              <a:effectLst/>
              <a:uLnTx/>
              <a:uFillTx/>
              <a:latin typeface="Arial"/>
              <a:cs typeface="+mn-cs"/>
            </a:endParaRPr>
          </a:p>
        </p:txBody>
      </p:sp>
      <p:sp>
        <p:nvSpPr>
          <p:cNvPr id="47" name="Flowchart: Connector 46"/>
          <p:cNvSpPr/>
          <p:nvPr/>
        </p:nvSpPr>
        <p:spPr>
          <a:xfrm>
            <a:off x="7685630" y="193594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48" name="Flowchart: Connector 47"/>
          <p:cNvSpPr/>
          <p:nvPr/>
        </p:nvSpPr>
        <p:spPr>
          <a:xfrm>
            <a:off x="4142329" y="2954562"/>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49" name="Flowchart: Connector 48"/>
          <p:cNvSpPr/>
          <p:nvPr/>
        </p:nvSpPr>
        <p:spPr>
          <a:xfrm>
            <a:off x="3254824" y="2954562"/>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50" name="Flowchart: Connector 49"/>
          <p:cNvSpPr/>
          <p:nvPr/>
        </p:nvSpPr>
        <p:spPr>
          <a:xfrm>
            <a:off x="5029834" y="2954562"/>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51" name="Flowchart: Connector 50"/>
          <p:cNvSpPr/>
          <p:nvPr/>
        </p:nvSpPr>
        <p:spPr>
          <a:xfrm>
            <a:off x="7685629" y="2954562"/>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52" name="Flowchart: Connector 51"/>
          <p:cNvSpPr/>
          <p:nvPr/>
        </p:nvSpPr>
        <p:spPr>
          <a:xfrm>
            <a:off x="8549603" y="2954562"/>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cxnSp>
        <p:nvCxnSpPr>
          <p:cNvPr id="53" name="Straight Arrow Connector 52"/>
          <p:cNvCxnSpPr>
            <a:stCxn id="44" idx="4"/>
            <a:endCxn id="46" idx="0"/>
          </p:cNvCxnSpPr>
          <p:nvPr/>
        </p:nvCxnSpPr>
        <p:spPr>
          <a:xfrm>
            <a:off x="6035003" y="1478749"/>
            <a:ext cx="0" cy="457199"/>
          </a:xfrm>
          <a:prstGeom prst="straightConnector1">
            <a:avLst/>
          </a:prstGeom>
          <a:noFill/>
          <a:ln w="9525" cap="flat" cmpd="sng" algn="ctr">
            <a:solidFill>
              <a:srgbClr val="1F497D">
                <a:lumMod val="50000"/>
              </a:srgbClr>
            </a:solidFill>
            <a:prstDash val="solid"/>
            <a:tailEnd type="triangle"/>
          </a:ln>
          <a:effectLst/>
        </p:spPr>
      </p:cxnSp>
      <p:cxnSp>
        <p:nvCxnSpPr>
          <p:cNvPr id="54" name="Straight Arrow Connector 53"/>
          <p:cNvCxnSpPr>
            <a:stCxn id="44" idx="3"/>
            <a:endCxn id="45" idx="7"/>
          </p:cNvCxnSpPr>
          <p:nvPr/>
        </p:nvCxnSpPr>
        <p:spPr>
          <a:xfrm flipH="1">
            <a:off x="4348929" y="1444778"/>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55" name="Straight Arrow Connector 54"/>
          <p:cNvCxnSpPr>
            <a:stCxn id="44" idx="5"/>
            <a:endCxn id="47" idx="1"/>
          </p:cNvCxnSpPr>
          <p:nvPr/>
        </p:nvCxnSpPr>
        <p:spPr>
          <a:xfrm>
            <a:off x="6120579" y="1444778"/>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56" name="Straight Arrow Connector 55"/>
          <p:cNvCxnSpPr>
            <a:stCxn id="45" idx="3"/>
            <a:endCxn id="49" idx="7"/>
          </p:cNvCxnSpPr>
          <p:nvPr/>
        </p:nvCxnSpPr>
        <p:spPr>
          <a:xfrm flipH="1">
            <a:off x="3461423" y="2133940"/>
            <a:ext cx="716354" cy="854592"/>
          </a:xfrm>
          <a:prstGeom prst="straightConnector1">
            <a:avLst/>
          </a:prstGeom>
          <a:noFill/>
          <a:ln w="9525" cap="flat" cmpd="sng" algn="ctr">
            <a:solidFill>
              <a:srgbClr val="1F497D">
                <a:lumMod val="50000"/>
              </a:srgbClr>
            </a:solidFill>
            <a:prstDash val="solid"/>
            <a:tailEnd type="triangle"/>
          </a:ln>
          <a:effectLst/>
        </p:spPr>
      </p:cxnSp>
      <p:cxnSp>
        <p:nvCxnSpPr>
          <p:cNvPr id="57" name="Straight Arrow Connector 56"/>
          <p:cNvCxnSpPr>
            <a:stCxn id="45" idx="4"/>
            <a:endCxn id="48" idx="0"/>
          </p:cNvCxnSpPr>
          <p:nvPr/>
        </p:nvCxnSpPr>
        <p:spPr>
          <a:xfrm flipH="1">
            <a:off x="4263353" y="2167911"/>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58" name="Straight Arrow Connector 57"/>
          <p:cNvCxnSpPr>
            <a:stCxn id="45" idx="5"/>
            <a:endCxn id="50" idx="1"/>
          </p:cNvCxnSpPr>
          <p:nvPr/>
        </p:nvCxnSpPr>
        <p:spPr>
          <a:xfrm>
            <a:off x="4348929" y="2133940"/>
            <a:ext cx="716352" cy="854592"/>
          </a:xfrm>
          <a:prstGeom prst="straightConnector1">
            <a:avLst/>
          </a:prstGeom>
          <a:noFill/>
          <a:ln w="9525" cap="flat" cmpd="sng" algn="ctr">
            <a:solidFill>
              <a:srgbClr val="1F497D">
                <a:lumMod val="50000"/>
              </a:srgbClr>
            </a:solidFill>
            <a:prstDash val="solid"/>
            <a:tailEnd type="triangle"/>
          </a:ln>
          <a:effectLst/>
        </p:spPr>
      </p:cxnSp>
      <p:cxnSp>
        <p:nvCxnSpPr>
          <p:cNvPr id="59" name="Straight Arrow Connector 58"/>
          <p:cNvCxnSpPr>
            <a:stCxn id="47" idx="4"/>
            <a:endCxn id="51" idx="0"/>
          </p:cNvCxnSpPr>
          <p:nvPr/>
        </p:nvCxnSpPr>
        <p:spPr>
          <a:xfrm flipH="1">
            <a:off x="7806653" y="2167911"/>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60" name="Straight Arrow Connector 59"/>
          <p:cNvCxnSpPr>
            <a:stCxn id="47" idx="5"/>
            <a:endCxn id="52" idx="1"/>
          </p:cNvCxnSpPr>
          <p:nvPr/>
        </p:nvCxnSpPr>
        <p:spPr>
          <a:xfrm>
            <a:off x="7892229" y="2133940"/>
            <a:ext cx="692821" cy="854592"/>
          </a:xfrm>
          <a:prstGeom prst="straightConnector1">
            <a:avLst/>
          </a:prstGeom>
          <a:noFill/>
          <a:ln w="9525" cap="flat" cmpd="sng" algn="ctr">
            <a:solidFill>
              <a:srgbClr val="1F497D">
                <a:lumMod val="50000"/>
              </a:srgbClr>
            </a:solidFill>
            <a:prstDash val="solid"/>
            <a:tailEnd type="triangle"/>
          </a:ln>
          <a:effectLst/>
        </p:spPr>
      </p:cxnSp>
      <p:cxnSp>
        <p:nvCxnSpPr>
          <p:cNvPr id="61" name="Straight Arrow Connector 60"/>
          <p:cNvCxnSpPr>
            <a:stCxn id="47" idx="3"/>
            <a:endCxn id="50" idx="7"/>
          </p:cNvCxnSpPr>
          <p:nvPr/>
        </p:nvCxnSpPr>
        <p:spPr>
          <a:xfrm flipH="1">
            <a:off x="5236433" y="2133940"/>
            <a:ext cx="2484644" cy="854592"/>
          </a:xfrm>
          <a:prstGeom prst="straightConnector1">
            <a:avLst/>
          </a:prstGeom>
          <a:noFill/>
          <a:ln w="9525" cap="flat" cmpd="sng" algn="ctr">
            <a:solidFill>
              <a:srgbClr val="1F497D">
                <a:lumMod val="50000"/>
              </a:srgbClr>
            </a:solidFill>
            <a:prstDash val="solid"/>
            <a:tailEnd type="triangle"/>
          </a:ln>
          <a:effectLst/>
        </p:spPr>
      </p:cxnSp>
      <p:cxnSp>
        <p:nvCxnSpPr>
          <p:cNvPr id="62" name="Straight Arrow Connector 61"/>
          <p:cNvCxnSpPr>
            <a:stCxn id="48" idx="7"/>
          </p:cNvCxnSpPr>
          <p:nvPr/>
        </p:nvCxnSpPr>
        <p:spPr>
          <a:xfrm flipV="1">
            <a:off x="4348928" y="1478749"/>
            <a:ext cx="1650629" cy="1509784"/>
          </a:xfrm>
          <a:prstGeom prst="straightConnector1">
            <a:avLst/>
          </a:prstGeom>
          <a:noFill/>
          <a:ln w="9525" cap="flat" cmpd="sng" algn="ctr">
            <a:solidFill>
              <a:srgbClr val="1F497D">
                <a:lumMod val="50000"/>
              </a:srgbClr>
            </a:solidFill>
            <a:prstDash val="solid"/>
            <a:tailEnd type="triangle"/>
          </a:ln>
          <a:effectLst/>
        </p:spPr>
      </p:cxnSp>
      <p:sp>
        <p:nvSpPr>
          <p:cNvPr id="63" name="TextBox 62"/>
          <p:cNvSpPr txBox="1"/>
          <p:nvPr/>
        </p:nvSpPr>
        <p:spPr>
          <a:xfrm>
            <a:off x="5913979" y="964669"/>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a</a:t>
            </a:r>
            <a:endParaRPr kumimoji="0" lang="en-GB" sz="1650" b="0" i="0" u="none" strike="noStrike" kern="0" cap="none" spc="0" normalizeH="0" baseline="0" noProof="0" dirty="0">
              <a:ln>
                <a:noFill/>
              </a:ln>
              <a:solidFill>
                <a:prstClr val="black"/>
              </a:solidFill>
              <a:effectLst/>
              <a:uLnTx/>
              <a:uFillTx/>
            </a:endParaRPr>
          </a:p>
        </p:txBody>
      </p:sp>
      <p:sp>
        <p:nvSpPr>
          <p:cNvPr id="64" name="TextBox 63"/>
          <p:cNvSpPr txBox="1"/>
          <p:nvPr/>
        </p:nvSpPr>
        <p:spPr>
          <a:xfrm>
            <a:off x="4108533" y="1640198"/>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b</a:t>
            </a:r>
            <a:endParaRPr kumimoji="0" lang="en-GB" sz="1650" b="0" i="0" u="none" strike="noStrike" kern="0" cap="none" spc="0" normalizeH="0" baseline="0" noProof="0" dirty="0">
              <a:ln>
                <a:noFill/>
              </a:ln>
              <a:solidFill>
                <a:prstClr val="black"/>
              </a:solidFill>
              <a:effectLst/>
              <a:uLnTx/>
              <a:uFillTx/>
            </a:endParaRPr>
          </a:p>
        </p:txBody>
      </p:sp>
      <p:sp>
        <p:nvSpPr>
          <p:cNvPr id="65" name="TextBox 64"/>
          <p:cNvSpPr txBox="1"/>
          <p:nvPr/>
        </p:nvSpPr>
        <p:spPr>
          <a:xfrm>
            <a:off x="6035002" y="1636431"/>
            <a:ext cx="29046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c</a:t>
            </a:r>
            <a:endParaRPr kumimoji="0" lang="en-GB" sz="1650" b="0" i="0" u="none" strike="noStrike" kern="0" cap="none" spc="0" normalizeH="0" baseline="0" noProof="0" dirty="0">
              <a:ln>
                <a:noFill/>
              </a:ln>
              <a:solidFill>
                <a:prstClr val="black"/>
              </a:solidFill>
              <a:effectLst/>
              <a:uLnTx/>
              <a:uFillTx/>
            </a:endParaRPr>
          </a:p>
        </p:txBody>
      </p:sp>
      <p:sp>
        <p:nvSpPr>
          <p:cNvPr id="66" name="TextBox 65"/>
          <p:cNvSpPr txBox="1"/>
          <p:nvPr/>
        </p:nvSpPr>
        <p:spPr>
          <a:xfrm>
            <a:off x="7697805" y="1658949"/>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d</a:t>
            </a:r>
            <a:endParaRPr kumimoji="0" lang="en-GB" sz="1650" b="0" i="0" u="none" strike="noStrike" kern="0" cap="none" spc="0" normalizeH="0" baseline="0" noProof="0" dirty="0">
              <a:ln>
                <a:noFill/>
              </a:ln>
              <a:solidFill>
                <a:prstClr val="black"/>
              </a:solidFill>
              <a:effectLst/>
              <a:uLnTx/>
              <a:uFillTx/>
            </a:endParaRPr>
          </a:p>
        </p:txBody>
      </p:sp>
      <p:sp>
        <p:nvSpPr>
          <p:cNvPr id="67" name="TextBox 66"/>
          <p:cNvSpPr txBox="1"/>
          <p:nvPr/>
        </p:nvSpPr>
        <p:spPr>
          <a:xfrm>
            <a:off x="3220608" y="2642283"/>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e</a:t>
            </a:r>
            <a:endParaRPr kumimoji="0" lang="en-GB" sz="1650" b="0" i="0" u="none" strike="noStrike" kern="0" cap="none" spc="0" normalizeH="0" baseline="0" noProof="0" dirty="0">
              <a:ln>
                <a:noFill/>
              </a:ln>
              <a:solidFill>
                <a:prstClr val="black"/>
              </a:solidFill>
              <a:effectLst/>
              <a:uLnTx/>
              <a:uFillTx/>
            </a:endParaRPr>
          </a:p>
        </p:txBody>
      </p:sp>
      <p:sp>
        <p:nvSpPr>
          <p:cNvPr id="68" name="TextBox 67"/>
          <p:cNvSpPr txBox="1"/>
          <p:nvPr/>
        </p:nvSpPr>
        <p:spPr>
          <a:xfrm>
            <a:off x="4073198" y="2664929"/>
            <a:ext cx="153430"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f</a:t>
            </a:r>
            <a:endParaRPr kumimoji="0" lang="en-GB" sz="1650" b="0" i="0" u="none" strike="noStrike" kern="0" cap="none" spc="0" normalizeH="0" baseline="0" noProof="0" dirty="0">
              <a:ln>
                <a:noFill/>
              </a:ln>
              <a:solidFill>
                <a:prstClr val="black"/>
              </a:solidFill>
              <a:effectLst/>
              <a:uLnTx/>
              <a:uFillTx/>
            </a:endParaRPr>
          </a:p>
        </p:txBody>
      </p:sp>
      <p:sp>
        <p:nvSpPr>
          <p:cNvPr id="69" name="TextBox 68"/>
          <p:cNvSpPr txBox="1"/>
          <p:nvPr/>
        </p:nvSpPr>
        <p:spPr>
          <a:xfrm>
            <a:off x="5004594" y="2614790"/>
            <a:ext cx="238287"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g</a:t>
            </a:r>
            <a:endParaRPr kumimoji="0" lang="en-GB" sz="1650" b="0" i="0" u="none" strike="noStrike" kern="0" cap="none" spc="0" normalizeH="0" baseline="0" noProof="0" dirty="0">
              <a:ln>
                <a:noFill/>
              </a:ln>
              <a:solidFill>
                <a:prstClr val="black"/>
              </a:solidFill>
              <a:effectLst/>
              <a:uLnTx/>
              <a:uFillTx/>
            </a:endParaRPr>
          </a:p>
        </p:txBody>
      </p:sp>
      <p:sp>
        <p:nvSpPr>
          <p:cNvPr id="70" name="TextBox 69"/>
          <p:cNvSpPr txBox="1"/>
          <p:nvPr/>
        </p:nvSpPr>
        <p:spPr>
          <a:xfrm>
            <a:off x="7515679" y="2686996"/>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h</a:t>
            </a:r>
            <a:endParaRPr kumimoji="0" lang="en-GB" sz="1650" b="0" i="0" u="none" strike="noStrike" kern="0" cap="none" spc="0" normalizeH="0" baseline="0" noProof="0" dirty="0">
              <a:ln>
                <a:noFill/>
              </a:ln>
              <a:solidFill>
                <a:prstClr val="black"/>
              </a:solidFill>
              <a:effectLst/>
              <a:uLnTx/>
              <a:uFillTx/>
            </a:endParaRPr>
          </a:p>
        </p:txBody>
      </p:sp>
      <p:sp>
        <p:nvSpPr>
          <p:cNvPr id="71" name="TextBox 70"/>
          <p:cNvSpPr txBox="1"/>
          <p:nvPr/>
        </p:nvSpPr>
        <p:spPr>
          <a:xfrm>
            <a:off x="8587817" y="2672313"/>
            <a:ext cx="23115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err="1">
                <a:ln>
                  <a:noFill/>
                </a:ln>
                <a:solidFill>
                  <a:prstClr val="black"/>
                </a:solidFill>
                <a:effectLst/>
                <a:uLnTx/>
                <a:uFillTx/>
              </a:rPr>
              <a:t>i</a:t>
            </a:r>
            <a:endParaRPr kumimoji="0" lang="en-GB" sz="1650" b="0" i="0" u="none" strike="noStrike" kern="0" cap="none" spc="0" normalizeH="0" baseline="0" noProof="0" dirty="0">
              <a:ln>
                <a:noFill/>
              </a:ln>
              <a:solidFill>
                <a:prstClr val="black"/>
              </a:solidFill>
              <a:effectLst/>
              <a:uLnTx/>
              <a:uFillTx/>
            </a:endParaRPr>
          </a:p>
        </p:txBody>
      </p:sp>
      <p:cxnSp>
        <p:nvCxnSpPr>
          <p:cNvPr id="72" name="Curved Connector 71"/>
          <p:cNvCxnSpPr>
            <a:stCxn id="71" idx="3"/>
          </p:cNvCxnSpPr>
          <p:nvPr/>
        </p:nvCxnSpPr>
        <p:spPr>
          <a:xfrm flipH="1" flipV="1">
            <a:off x="7946912" y="2032879"/>
            <a:ext cx="827495" cy="801017"/>
          </a:xfrm>
          <a:prstGeom prst="curvedConnector3">
            <a:avLst>
              <a:gd name="adj1" fmla="val -23021"/>
            </a:avLst>
          </a:prstGeom>
          <a:noFill/>
          <a:ln w="9525" cap="flat" cmpd="sng" algn="ctr">
            <a:solidFill>
              <a:srgbClr val="1F497D">
                <a:lumMod val="50000"/>
              </a:srgbClr>
            </a:solidFill>
            <a:prstDash val="solid"/>
            <a:tailEnd type="triangle"/>
          </a:ln>
          <a:effectLst/>
        </p:spPr>
      </p:cxnSp>
      <p:sp>
        <p:nvSpPr>
          <p:cNvPr id="73" name="TextBox 72"/>
          <p:cNvSpPr txBox="1"/>
          <p:nvPr/>
        </p:nvSpPr>
        <p:spPr>
          <a:xfrm>
            <a:off x="5620668" y="1224342"/>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0</a:t>
            </a:r>
            <a:endParaRPr kumimoji="0" lang="en-GB" sz="1500" b="1" i="0" u="none" strike="noStrike" kern="0" cap="none" spc="0" normalizeH="0" baseline="0" noProof="0" dirty="0">
              <a:ln>
                <a:noFill/>
              </a:ln>
              <a:solidFill>
                <a:srgbClr val="FF0066"/>
              </a:solidFill>
              <a:effectLst/>
              <a:uLnTx/>
              <a:uFillTx/>
            </a:endParaRPr>
          </a:p>
        </p:txBody>
      </p:sp>
      <p:sp>
        <p:nvSpPr>
          <p:cNvPr id="74" name="TextBox 73"/>
          <p:cNvSpPr txBox="1"/>
          <p:nvPr/>
        </p:nvSpPr>
        <p:spPr>
          <a:xfrm>
            <a:off x="3767469" y="1871356"/>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1</a:t>
            </a:r>
            <a:endParaRPr kumimoji="0" lang="en-GB" sz="1500" b="1" i="0" u="none" strike="noStrike" kern="0" cap="none" spc="0" normalizeH="0" baseline="0" noProof="0" dirty="0">
              <a:ln>
                <a:noFill/>
              </a:ln>
              <a:solidFill>
                <a:srgbClr val="FF0066"/>
              </a:solidFill>
              <a:effectLst/>
              <a:uLnTx/>
              <a:uFillTx/>
            </a:endParaRPr>
          </a:p>
        </p:txBody>
      </p:sp>
      <p:sp>
        <p:nvSpPr>
          <p:cNvPr id="75" name="TextBox 74"/>
          <p:cNvSpPr txBox="1"/>
          <p:nvPr/>
        </p:nvSpPr>
        <p:spPr>
          <a:xfrm>
            <a:off x="5636023" y="1896094"/>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2</a:t>
            </a:r>
            <a:endParaRPr kumimoji="0" lang="en-GB" sz="1500" b="1" i="0" u="none" strike="noStrike" kern="0" cap="none" spc="0" normalizeH="0" baseline="0" noProof="0" dirty="0">
              <a:ln>
                <a:noFill/>
              </a:ln>
              <a:solidFill>
                <a:srgbClr val="FF0066"/>
              </a:solidFill>
              <a:effectLst/>
              <a:uLnTx/>
              <a:uFillTx/>
            </a:endParaRPr>
          </a:p>
        </p:txBody>
      </p:sp>
      <p:sp>
        <p:nvSpPr>
          <p:cNvPr id="76" name="TextBox 75"/>
          <p:cNvSpPr txBox="1"/>
          <p:nvPr/>
        </p:nvSpPr>
        <p:spPr>
          <a:xfrm>
            <a:off x="7356741" y="1896094"/>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3</a:t>
            </a:r>
            <a:endParaRPr kumimoji="0" lang="en-GB" sz="1500" b="1" i="0" u="none" strike="noStrike" kern="0" cap="none" spc="0" normalizeH="0" baseline="0" noProof="0" dirty="0">
              <a:ln>
                <a:noFill/>
              </a:ln>
              <a:solidFill>
                <a:srgbClr val="FF0066"/>
              </a:solidFill>
              <a:effectLst/>
              <a:uLnTx/>
              <a:uFillTx/>
            </a:endParaRPr>
          </a:p>
        </p:txBody>
      </p:sp>
      <p:sp>
        <p:nvSpPr>
          <p:cNvPr id="77" name="TextBox 76"/>
          <p:cNvSpPr txBox="1"/>
          <p:nvPr/>
        </p:nvSpPr>
        <p:spPr>
          <a:xfrm>
            <a:off x="3237619" y="3246359"/>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4</a:t>
            </a:r>
            <a:endParaRPr kumimoji="0" lang="en-GB" sz="1500" b="1" i="0" u="none" strike="noStrike" kern="0" cap="none" spc="0" normalizeH="0" baseline="0" noProof="0" dirty="0">
              <a:ln>
                <a:noFill/>
              </a:ln>
              <a:solidFill>
                <a:srgbClr val="FF0066"/>
              </a:solidFill>
              <a:effectLst/>
              <a:uLnTx/>
              <a:uFillTx/>
            </a:endParaRPr>
          </a:p>
        </p:txBody>
      </p:sp>
      <p:sp>
        <p:nvSpPr>
          <p:cNvPr id="78" name="TextBox 77"/>
          <p:cNvSpPr txBox="1"/>
          <p:nvPr/>
        </p:nvSpPr>
        <p:spPr>
          <a:xfrm>
            <a:off x="4162481" y="3231817"/>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5</a:t>
            </a:r>
            <a:endParaRPr kumimoji="0" lang="en-GB" sz="1500" b="1" i="0" u="none" strike="noStrike" kern="0" cap="none" spc="0" normalizeH="0" baseline="0" noProof="0" dirty="0">
              <a:ln>
                <a:noFill/>
              </a:ln>
              <a:solidFill>
                <a:srgbClr val="FF0066"/>
              </a:solidFill>
              <a:effectLst/>
              <a:uLnTx/>
              <a:uFillTx/>
            </a:endParaRPr>
          </a:p>
        </p:txBody>
      </p:sp>
      <p:sp>
        <p:nvSpPr>
          <p:cNvPr id="79" name="TextBox 78"/>
          <p:cNvSpPr txBox="1"/>
          <p:nvPr/>
        </p:nvSpPr>
        <p:spPr>
          <a:xfrm>
            <a:off x="5029834" y="3246359"/>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6</a:t>
            </a:r>
            <a:endParaRPr kumimoji="0" lang="en-GB" sz="1500" b="1" i="0" u="none" strike="noStrike" kern="0" cap="none" spc="0" normalizeH="0" baseline="0" noProof="0" dirty="0">
              <a:ln>
                <a:noFill/>
              </a:ln>
              <a:solidFill>
                <a:srgbClr val="FF0066"/>
              </a:solidFill>
              <a:effectLst/>
              <a:uLnTx/>
              <a:uFillTx/>
            </a:endParaRPr>
          </a:p>
        </p:txBody>
      </p:sp>
      <p:sp>
        <p:nvSpPr>
          <p:cNvPr id="80" name="TextBox 79"/>
          <p:cNvSpPr txBox="1"/>
          <p:nvPr/>
        </p:nvSpPr>
        <p:spPr>
          <a:xfrm>
            <a:off x="7696171" y="3242403"/>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7</a:t>
            </a:r>
            <a:endParaRPr kumimoji="0" lang="en-GB" sz="1500" b="1" i="0" u="none" strike="noStrike" kern="0" cap="none" spc="0" normalizeH="0" baseline="0" noProof="0" dirty="0">
              <a:ln>
                <a:noFill/>
              </a:ln>
              <a:solidFill>
                <a:srgbClr val="FF0066"/>
              </a:solidFill>
              <a:effectLst/>
              <a:uLnTx/>
              <a:uFillTx/>
            </a:endParaRPr>
          </a:p>
        </p:txBody>
      </p:sp>
      <p:sp>
        <p:nvSpPr>
          <p:cNvPr id="81" name="TextBox 80"/>
          <p:cNvSpPr txBox="1"/>
          <p:nvPr/>
        </p:nvSpPr>
        <p:spPr>
          <a:xfrm>
            <a:off x="8547883" y="3242403"/>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8</a:t>
            </a:r>
            <a:endParaRPr kumimoji="0" lang="en-GB" sz="1500" b="1" i="0" u="none" strike="noStrike" kern="0" cap="none" spc="0" normalizeH="0" baseline="0" noProof="0" dirty="0">
              <a:ln>
                <a:noFill/>
              </a:ln>
              <a:solidFill>
                <a:srgbClr val="FF0066"/>
              </a:solidFill>
              <a:effectLst/>
              <a:uLnTx/>
              <a:uFillTx/>
            </a:endParaRPr>
          </a:p>
        </p:txBody>
      </p:sp>
      <p:sp>
        <p:nvSpPr>
          <p:cNvPr id="82" name="Flowchart: Connector 81"/>
          <p:cNvSpPr/>
          <p:nvPr/>
        </p:nvSpPr>
        <p:spPr>
          <a:xfrm>
            <a:off x="5917339" y="2992137"/>
            <a:ext cx="242047" cy="231963"/>
          </a:xfrm>
          <a:prstGeom prst="flowChartConnector">
            <a:avLst/>
          </a:prstGeom>
          <a:solidFill>
            <a:sysClr val="window" lastClr="FFFFFF"/>
          </a:solidFill>
          <a:ln w="28575" cap="flat" cmpd="sng" algn="ctr">
            <a:solidFill>
              <a:srgbClr val="FD2136"/>
            </a:solidFill>
            <a:prstDash val="sysDash"/>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black"/>
              </a:solidFill>
              <a:effectLst/>
              <a:uLnTx/>
              <a:uFillTx/>
              <a:latin typeface="Arial"/>
              <a:cs typeface="+mn-cs"/>
            </a:endParaRPr>
          </a:p>
        </p:txBody>
      </p:sp>
      <p:cxnSp>
        <p:nvCxnSpPr>
          <p:cNvPr id="83" name="Straight Arrow Connector 82"/>
          <p:cNvCxnSpPr>
            <a:stCxn id="46" idx="4"/>
            <a:endCxn id="82" idx="0"/>
          </p:cNvCxnSpPr>
          <p:nvPr/>
        </p:nvCxnSpPr>
        <p:spPr>
          <a:xfrm>
            <a:off x="6035004" y="2167911"/>
            <a:ext cx="3359" cy="824226"/>
          </a:xfrm>
          <a:prstGeom prst="straightConnector1">
            <a:avLst/>
          </a:prstGeom>
          <a:noFill/>
          <a:ln w="28575" cap="flat" cmpd="sng" algn="ctr">
            <a:solidFill>
              <a:srgbClr val="EEECE1">
                <a:lumMod val="10000"/>
              </a:srgbClr>
            </a:solidFill>
            <a:prstDash val="dash"/>
            <a:tailEnd type="triangle"/>
          </a:ln>
          <a:effectLst/>
        </p:spPr>
      </p:cxnSp>
      <p:sp>
        <p:nvSpPr>
          <p:cNvPr id="109" name="TextBox 108"/>
          <p:cNvSpPr txBox="1"/>
          <p:nvPr/>
        </p:nvSpPr>
        <p:spPr>
          <a:xfrm>
            <a:off x="1369602" y="3957657"/>
            <a:ext cx="373820"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noFill/>
                </a:ln>
                <a:solidFill>
                  <a:srgbClr val="0DD2D9">
                    <a:lumMod val="50000"/>
                  </a:srgbClr>
                </a:solidFill>
                <a:effectLst/>
                <a:uLnTx/>
                <a:uFillTx/>
              </a:rPr>
              <a:t>id</a:t>
            </a:r>
            <a:endParaRPr kumimoji="0" lang="en-GB" sz="1650" b="1" i="0" u="none" strike="noStrike" kern="0" cap="none" spc="0" normalizeH="0" baseline="0" noProof="0" dirty="0">
              <a:ln>
                <a:noFill/>
              </a:ln>
              <a:solidFill>
                <a:srgbClr val="0DD2D9">
                  <a:lumMod val="50000"/>
                </a:srgbClr>
              </a:solidFill>
              <a:effectLst/>
              <a:uLnTx/>
              <a:uFillTx/>
            </a:endParaRPr>
          </a:p>
        </p:txBody>
      </p:sp>
      <p:sp>
        <p:nvSpPr>
          <p:cNvPr id="110" name="Left Brace 109"/>
          <p:cNvSpPr/>
          <p:nvPr/>
        </p:nvSpPr>
        <p:spPr>
          <a:xfrm>
            <a:off x="1749010" y="3591282"/>
            <a:ext cx="208421" cy="1055915"/>
          </a:xfrm>
          <a:prstGeom prst="leftBrace">
            <a:avLst/>
          </a:prstGeom>
          <a:noFill/>
          <a:ln w="9525" cap="flat" cmpd="sng" algn="ctr">
            <a:solidFill>
              <a:sysClr val="windowText" lastClr="000000">
                <a:shade val="95000"/>
                <a:satMod val="105000"/>
              </a:sys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solidFill>
                  <a:srgbClr val="FD2136"/>
                </a:solidFill>
              </a:ln>
              <a:solidFill>
                <a:srgbClr val="FF0066"/>
              </a:solidFill>
              <a:effectLst/>
              <a:uLnTx/>
              <a:uFillTx/>
              <a:latin typeface="Arial"/>
              <a:cs typeface="+mn-cs"/>
            </a:endParaRPr>
          </a:p>
        </p:txBody>
      </p:sp>
      <p:sp>
        <p:nvSpPr>
          <p:cNvPr id="111" name="TextBox 110"/>
          <p:cNvSpPr txBox="1"/>
          <p:nvPr/>
        </p:nvSpPr>
        <p:spPr>
          <a:xfrm>
            <a:off x="1940302" y="3692200"/>
            <a:ext cx="1723549" cy="120032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0</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r>
              <a:rPr kumimoji="0" lang="en-US" sz="1800" b="1" i="0" u="none" strike="noStrike" kern="0" cap="none" spc="0" normalizeH="0" baseline="0" noProof="0" dirty="0">
                <a:ln>
                  <a:noFill/>
                </a:ln>
                <a:solidFill>
                  <a:srgbClr val="0DD2D9">
                    <a:lumMod val="50000"/>
                  </a:srgbClr>
                </a:solidFill>
                <a:effectLst/>
                <a:uLnTx/>
                <a:uFillTx/>
              </a:rPr>
              <a:t>2    3</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4  5    6    7    8</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endParaRPr kumimoji="0" lang="en-GB" sz="1800" b="1" i="0" u="none" strike="noStrike" kern="0" cap="none" spc="0" normalizeH="0" baseline="0" noProof="0" dirty="0">
              <a:ln>
                <a:noFill/>
              </a:ln>
              <a:solidFill>
                <a:srgbClr val="0DD2D9">
                  <a:lumMod val="50000"/>
                </a:srgbClr>
              </a:solidFill>
              <a:effectLst/>
              <a:uLnTx/>
              <a:uFillTx/>
            </a:endParaRPr>
          </a:p>
        </p:txBody>
      </p:sp>
      <p:sp>
        <p:nvSpPr>
          <p:cNvPr id="112" name="TextBox 111"/>
          <p:cNvSpPr txBox="1"/>
          <p:nvPr/>
        </p:nvSpPr>
        <p:spPr>
          <a:xfrm>
            <a:off x="1063158" y="5620725"/>
            <a:ext cx="678391"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noFill/>
                </a:ln>
                <a:solidFill>
                  <a:srgbClr val="0DD2D9">
                    <a:lumMod val="50000"/>
                  </a:srgbClr>
                </a:solidFill>
                <a:effectLst/>
                <a:uLnTx/>
                <a:uFillTx/>
              </a:rPr>
              <a:t>code</a:t>
            </a:r>
            <a:endParaRPr kumimoji="0" lang="en-GB" sz="1650" b="1" i="0" u="none" strike="noStrike" kern="0" cap="none" spc="0" normalizeH="0" baseline="0" noProof="0" dirty="0">
              <a:ln>
                <a:noFill/>
              </a:ln>
              <a:solidFill>
                <a:srgbClr val="0DD2D9">
                  <a:lumMod val="50000"/>
                </a:srgbClr>
              </a:solidFill>
              <a:effectLst/>
              <a:uLnTx/>
              <a:uFillTx/>
            </a:endParaRPr>
          </a:p>
        </p:txBody>
      </p:sp>
      <p:sp>
        <p:nvSpPr>
          <p:cNvPr id="113" name="Left Brace 112"/>
          <p:cNvSpPr/>
          <p:nvPr/>
        </p:nvSpPr>
        <p:spPr>
          <a:xfrm>
            <a:off x="1752352" y="5254350"/>
            <a:ext cx="208421" cy="1055915"/>
          </a:xfrm>
          <a:prstGeom prst="leftBrace">
            <a:avLst/>
          </a:prstGeom>
          <a:noFill/>
          <a:ln w="9525" cap="flat" cmpd="sng" algn="ctr">
            <a:solidFill>
              <a:sysClr val="windowText" lastClr="000000">
                <a:shade val="95000"/>
                <a:satMod val="105000"/>
              </a:sys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solidFill>
                  <a:srgbClr val="FD2136"/>
                </a:solidFill>
              </a:ln>
              <a:solidFill>
                <a:srgbClr val="FF0066"/>
              </a:solidFill>
              <a:effectLst/>
              <a:uLnTx/>
              <a:uFillTx/>
              <a:latin typeface="Arial"/>
              <a:cs typeface="+mn-cs"/>
            </a:endParaRPr>
          </a:p>
        </p:txBody>
      </p:sp>
      <p:sp>
        <p:nvSpPr>
          <p:cNvPr id="114" name="TextBox 113"/>
          <p:cNvSpPr txBox="1"/>
          <p:nvPr/>
        </p:nvSpPr>
        <p:spPr>
          <a:xfrm>
            <a:off x="4547238" y="5620726"/>
            <a:ext cx="561372"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noFill/>
                </a:ln>
                <a:solidFill>
                  <a:srgbClr val="0DD2D9">
                    <a:lumMod val="50000"/>
                  </a:srgbClr>
                </a:solidFill>
                <a:effectLst/>
                <a:uLnTx/>
                <a:uFillTx/>
              </a:rPr>
              <a:t>gen</a:t>
            </a:r>
            <a:endParaRPr kumimoji="0" lang="en-GB" sz="1650" b="1" i="0" u="none" strike="noStrike" kern="0" cap="none" spc="0" normalizeH="0" baseline="0" noProof="0" dirty="0">
              <a:ln>
                <a:noFill/>
              </a:ln>
              <a:solidFill>
                <a:srgbClr val="0DD2D9">
                  <a:lumMod val="50000"/>
                </a:srgbClr>
              </a:solidFill>
              <a:effectLst/>
              <a:uLnTx/>
              <a:uFillTx/>
            </a:endParaRPr>
          </a:p>
        </p:txBody>
      </p:sp>
      <p:sp>
        <p:nvSpPr>
          <p:cNvPr id="115" name="Left Brace 114"/>
          <p:cNvSpPr/>
          <p:nvPr/>
        </p:nvSpPr>
        <p:spPr>
          <a:xfrm>
            <a:off x="5236433" y="5254350"/>
            <a:ext cx="208421" cy="1055915"/>
          </a:xfrm>
          <a:prstGeom prst="leftBrace">
            <a:avLst/>
          </a:prstGeom>
          <a:noFill/>
          <a:ln w="9525" cap="flat" cmpd="sng" algn="ctr">
            <a:solidFill>
              <a:sysClr val="windowText" lastClr="000000">
                <a:shade val="95000"/>
                <a:satMod val="105000"/>
              </a:sys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solidFill>
                  <a:srgbClr val="FD2136"/>
                </a:solidFill>
              </a:ln>
              <a:solidFill>
                <a:srgbClr val="FF0066"/>
              </a:solidFill>
              <a:effectLst/>
              <a:uLnTx/>
              <a:uFillTx/>
              <a:latin typeface="Arial"/>
              <a:cs typeface="+mn-cs"/>
            </a:endParaRPr>
          </a:p>
        </p:txBody>
      </p:sp>
      <p:sp>
        <p:nvSpPr>
          <p:cNvPr id="116" name="TextBox 115"/>
          <p:cNvSpPr txBox="1"/>
          <p:nvPr/>
        </p:nvSpPr>
        <p:spPr>
          <a:xfrm>
            <a:off x="8349541" y="4088071"/>
            <a:ext cx="619080"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noFill/>
                </a:ln>
                <a:solidFill>
                  <a:srgbClr val="0DD2D9">
                    <a:lumMod val="50000"/>
                  </a:srgbClr>
                </a:solidFill>
                <a:effectLst/>
                <a:uLnTx/>
                <a:uFillTx/>
              </a:rPr>
              <a:t>type</a:t>
            </a:r>
            <a:endParaRPr kumimoji="0" lang="en-GB" sz="1650" b="1" i="0" u="none" strike="noStrike" kern="0" cap="none" spc="0" normalizeH="0" baseline="0" noProof="0" dirty="0">
              <a:ln>
                <a:noFill/>
              </a:ln>
              <a:solidFill>
                <a:srgbClr val="0DD2D9">
                  <a:lumMod val="50000"/>
                </a:srgbClr>
              </a:solidFill>
              <a:effectLst/>
              <a:uLnTx/>
              <a:uFillTx/>
            </a:endParaRPr>
          </a:p>
        </p:txBody>
      </p:sp>
      <p:sp>
        <p:nvSpPr>
          <p:cNvPr id="117" name="Left Brace 116"/>
          <p:cNvSpPr/>
          <p:nvPr/>
        </p:nvSpPr>
        <p:spPr>
          <a:xfrm>
            <a:off x="9038736" y="3721695"/>
            <a:ext cx="208421" cy="1055915"/>
          </a:xfrm>
          <a:prstGeom prst="leftBrace">
            <a:avLst/>
          </a:prstGeom>
          <a:noFill/>
          <a:ln w="9525" cap="flat" cmpd="sng" algn="ctr">
            <a:solidFill>
              <a:sysClr val="windowText" lastClr="000000">
                <a:shade val="95000"/>
                <a:satMod val="105000"/>
              </a:sys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solidFill>
                  <a:srgbClr val="FD2136"/>
                </a:solidFill>
              </a:ln>
              <a:solidFill>
                <a:srgbClr val="FF0066"/>
              </a:solidFill>
              <a:effectLst/>
              <a:uLnTx/>
              <a:uFillTx/>
              <a:latin typeface="Arial"/>
              <a:cs typeface="+mn-cs"/>
            </a:endParaRPr>
          </a:p>
        </p:txBody>
      </p:sp>
      <p:sp>
        <p:nvSpPr>
          <p:cNvPr id="118" name="TextBox 117"/>
          <p:cNvSpPr txBox="1"/>
          <p:nvPr/>
        </p:nvSpPr>
        <p:spPr>
          <a:xfrm>
            <a:off x="9230027" y="3822613"/>
            <a:ext cx="2236510" cy="120032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1</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r>
              <a:rPr kumimoji="0" lang="en-US" sz="1800" b="1" i="0" u="none" strike="noStrike" kern="0" cap="none" spc="0" normalizeH="0" baseline="0" noProof="0" dirty="0">
                <a:ln>
                  <a:noFill/>
                </a:ln>
                <a:solidFill>
                  <a:srgbClr val="0DD2D9">
                    <a:lumMod val="50000"/>
                  </a:srgbClr>
                </a:solidFill>
                <a:effectLst/>
                <a:uLnTx/>
                <a:uFillTx/>
              </a:rPr>
              <a:t> 1    1</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2    1    1    0    2    1</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endParaRPr kumimoji="0" lang="en-GB" sz="1800" b="1" i="0" u="none" strike="noStrike" kern="0" cap="none" spc="0" normalizeH="0" baseline="0" noProof="0" dirty="0">
              <a:ln>
                <a:noFill/>
              </a:ln>
              <a:solidFill>
                <a:srgbClr val="0DD2D9">
                  <a:lumMod val="50000"/>
                </a:srgbClr>
              </a:solidFill>
              <a:effectLst/>
              <a:uLnTx/>
              <a:uFillTx/>
            </a:endParaRPr>
          </a:p>
        </p:txBody>
      </p:sp>
      <p:sp>
        <p:nvSpPr>
          <p:cNvPr id="119" name="TextBox 118"/>
          <p:cNvSpPr txBox="1"/>
          <p:nvPr/>
        </p:nvSpPr>
        <p:spPr>
          <a:xfrm>
            <a:off x="8349541" y="5620725"/>
            <a:ext cx="57419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1" i="0" u="none" strike="noStrike" kern="0" cap="none" spc="0" normalizeH="0" baseline="0" noProof="0" dirty="0">
                <a:ln>
                  <a:noFill/>
                </a:ln>
                <a:solidFill>
                  <a:srgbClr val="0DD2D9">
                    <a:lumMod val="50000"/>
                  </a:srgbClr>
                </a:solidFill>
                <a:effectLst/>
                <a:uLnTx/>
                <a:uFillTx/>
              </a:rPr>
              <a:t>  </a:t>
            </a:r>
            <a:r>
              <a:rPr kumimoji="0" lang="en-US" sz="1650" b="1" i="0" u="none" strike="noStrike" kern="0" cap="none" spc="0" normalizeH="0" baseline="0" noProof="0" dirty="0" err="1">
                <a:ln>
                  <a:noFill/>
                </a:ln>
                <a:solidFill>
                  <a:srgbClr val="0DD2D9">
                    <a:lumMod val="50000"/>
                  </a:srgbClr>
                </a:solidFill>
                <a:effectLst/>
                <a:uLnTx/>
                <a:uFillTx/>
              </a:rPr>
              <a:t>url</a:t>
            </a:r>
            <a:endParaRPr kumimoji="0" lang="en-GB" sz="1650" b="1" i="0" u="none" strike="noStrike" kern="0" cap="none" spc="0" normalizeH="0" baseline="0" noProof="0" dirty="0">
              <a:ln>
                <a:noFill/>
              </a:ln>
              <a:solidFill>
                <a:srgbClr val="0DD2D9">
                  <a:lumMod val="50000"/>
                </a:srgbClr>
              </a:solidFill>
              <a:effectLst/>
              <a:uLnTx/>
              <a:uFillTx/>
            </a:endParaRPr>
          </a:p>
        </p:txBody>
      </p:sp>
      <p:sp>
        <p:nvSpPr>
          <p:cNvPr id="120" name="Left Brace 119"/>
          <p:cNvSpPr/>
          <p:nvPr/>
        </p:nvSpPr>
        <p:spPr>
          <a:xfrm>
            <a:off x="9038736" y="5254350"/>
            <a:ext cx="208421" cy="1055915"/>
          </a:xfrm>
          <a:prstGeom prst="leftBrace">
            <a:avLst/>
          </a:prstGeom>
          <a:noFill/>
          <a:ln w="9525" cap="flat" cmpd="sng" algn="ctr">
            <a:solidFill>
              <a:sysClr val="windowText" lastClr="000000">
                <a:shade val="95000"/>
                <a:satMod val="105000"/>
              </a:sys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solidFill>
                  <a:srgbClr val="FD2136"/>
                </a:solidFill>
              </a:ln>
              <a:solidFill>
                <a:srgbClr val="FF0066"/>
              </a:solidFill>
              <a:effectLst/>
              <a:uLnTx/>
              <a:uFillTx/>
              <a:latin typeface="Arial"/>
              <a:cs typeface="+mn-cs"/>
            </a:endParaRPr>
          </a:p>
        </p:txBody>
      </p:sp>
      <p:sp>
        <p:nvSpPr>
          <p:cNvPr id="121" name="Down Arrow 120"/>
          <p:cNvSpPr/>
          <p:nvPr/>
        </p:nvSpPr>
        <p:spPr>
          <a:xfrm>
            <a:off x="2478663" y="4793703"/>
            <a:ext cx="358666" cy="371640"/>
          </a:xfrm>
          <a:prstGeom prst="downArrow">
            <a:avLst/>
          </a:prstGeom>
          <a:solidFill>
            <a:srgbClr val="0DD2D9"/>
          </a:solidFill>
          <a:ln w="25400" cap="flat" cmpd="sng" algn="ctr">
            <a:solidFill>
              <a:srgbClr val="0DD2D9">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122" name="Right Arrow 121"/>
          <p:cNvSpPr/>
          <p:nvPr/>
        </p:nvSpPr>
        <p:spPr>
          <a:xfrm>
            <a:off x="3992278" y="5620725"/>
            <a:ext cx="414174" cy="346249"/>
          </a:xfrm>
          <a:prstGeom prst="rightArrow">
            <a:avLst/>
          </a:prstGeom>
          <a:solidFill>
            <a:srgbClr val="0DD2D9"/>
          </a:solidFill>
          <a:ln w="25400" cap="flat" cmpd="sng" algn="ctr">
            <a:solidFill>
              <a:srgbClr val="0DD2D9">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123" name="Right Arrow 122"/>
          <p:cNvSpPr/>
          <p:nvPr/>
        </p:nvSpPr>
        <p:spPr>
          <a:xfrm>
            <a:off x="7193096" y="4864516"/>
            <a:ext cx="374637" cy="375628"/>
          </a:xfrm>
          <a:prstGeom prst="rightArrow">
            <a:avLst/>
          </a:prstGeom>
          <a:solidFill>
            <a:srgbClr val="0DD2D9"/>
          </a:solidFill>
          <a:ln w="25400" cap="flat" cmpd="sng" algn="ctr">
            <a:solidFill>
              <a:srgbClr val="0DD2D9">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127" name="TextBox 126"/>
          <p:cNvSpPr txBox="1"/>
          <p:nvPr/>
        </p:nvSpPr>
        <p:spPr>
          <a:xfrm>
            <a:off x="1945605" y="5341344"/>
            <a:ext cx="1851789" cy="120032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0</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r>
              <a:rPr kumimoji="0" lang="en-US" sz="1800" b="1" i="0" u="none" strike="noStrike" kern="0" cap="none" spc="0" normalizeH="0" baseline="0" noProof="0" dirty="0">
                <a:ln>
                  <a:noFill/>
                </a:ln>
                <a:solidFill>
                  <a:srgbClr val="0DD2D9">
                    <a:lumMod val="50000"/>
                  </a:srgbClr>
                </a:solidFill>
                <a:effectLst/>
                <a:uLnTx/>
                <a:uFillTx/>
              </a:rPr>
              <a:t> 1    1</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1    1    1    3    3</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endParaRPr kumimoji="0" lang="en-GB" sz="1800" b="1" i="0" u="none" strike="noStrike" kern="0" cap="none" spc="0" normalizeH="0" baseline="0" noProof="0" dirty="0">
              <a:ln>
                <a:noFill/>
              </a:ln>
              <a:solidFill>
                <a:srgbClr val="0DD2D9">
                  <a:lumMod val="50000"/>
                </a:srgbClr>
              </a:solidFill>
              <a:effectLst/>
              <a:uLnTx/>
              <a:uFillTx/>
            </a:endParaRPr>
          </a:p>
        </p:txBody>
      </p:sp>
      <p:sp>
        <p:nvSpPr>
          <p:cNvPr id="128" name="TextBox 127"/>
          <p:cNvSpPr txBox="1"/>
          <p:nvPr/>
        </p:nvSpPr>
        <p:spPr>
          <a:xfrm>
            <a:off x="5429685" y="5341344"/>
            <a:ext cx="2236510" cy="120032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1</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r>
              <a:rPr kumimoji="0" lang="en-US" sz="1800" b="1" i="0" u="none" strike="noStrike" kern="0" cap="none" spc="0" normalizeH="0" baseline="0" noProof="0" dirty="0">
                <a:ln>
                  <a:noFill/>
                </a:ln>
                <a:solidFill>
                  <a:srgbClr val="0DD2D9">
                    <a:lumMod val="50000"/>
                  </a:srgbClr>
                </a:solidFill>
                <a:effectLst/>
                <a:uLnTx/>
                <a:uFillTx/>
              </a:rPr>
              <a:t> 1    1</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1    1    1    0    3    3</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endParaRPr kumimoji="0" lang="en-GB" sz="1800" b="1" i="0" u="none" strike="noStrike" kern="0" cap="none" spc="0" normalizeH="0" baseline="0" noProof="0" dirty="0">
              <a:ln>
                <a:noFill/>
              </a:ln>
              <a:solidFill>
                <a:srgbClr val="0DD2D9">
                  <a:lumMod val="50000"/>
                </a:srgbClr>
              </a:solidFill>
              <a:effectLst/>
              <a:uLnTx/>
              <a:uFillTx/>
            </a:endParaRPr>
          </a:p>
        </p:txBody>
      </p:sp>
      <p:sp>
        <p:nvSpPr>
          <p:cNvPr id="129" name="TextBox 128"/>
          <p:cNvSpPr txBox="1"/>
          <p:nvPr/>
        </p:nvSpPr>
        <p:spPr>
          <a:xfrm>
            <a:off x="9231988" y="5341344"/>
            <a:ext cx="2249334" cy="120032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a</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b    c    d</a:t>
            </a:r>
          </a:p>
          <a:p>
            <a:pPr marL="0" marR="0" lvl="0" indent="0" defTabSz="914400" eaLnBrk="1" fontAlgn="auto" latinLnBrk="1"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DD2D9">
                    <a:lumMod val="50000"/>
                  </a:srgbClr>
                </a:solidFill>
                <a:effectLst/>
                <a:uLnTx/>
                <a:uFillTx/>
              </a:rPr>
              <a:t>e    f    g    “”    h    i</a:t>
            </a:r>
          </a:p>
          <a:p>
            <a:pPr marL="257175" marR="0" lvl="0" indent="-257175" defTabSz="914400" eaLnBrk="1" fontAlgn="auto" latinLnBrk="1" hangingPunct="1">
              <a:lnSpc>
                <a:spcPct val="100000"/>
              </a:lnSpc>
              <a:spcBef>
                <a:spcPts val="0"/>
              </a:spcBef>
              <a:spcAft>
                <a:spcPts val="0"/>
              </a:spcAft>
              <a:buClrTx/>
              <a:buSzTx/>
              <a:buFontTx/>
              <a:buAutoNum type="arabicPlain"/>
              <a:tabLst/>
              <a:defRPr/>
            </a:pPr>
            <a:endParaRPr kumimoji="0" lang="en-GB" sz="1800" b="1" i="0" u="none" strike="noStrike" kern="0" cap="none" spc="0" normalizeH="0" baseline="0" noProof="0" dirty="0">
              <a:ln>
                <a:noFill/>
              </a:ln>
              <a:solidFill>
                <a:srgbClr val="0DD2D9">
                  <a:lumMod val="50000"/>
                </a:srgbClr>
              </a:solidFill>
              <a:effectLst/>
              <a:uLnTx/>
              <a:uFillTx/>
            </a:endParaRPr>
          </a:p>
        </p:txBody>
      </p:sp>
      <p:sp>
        <p:nvSpPr>
          <p:cNvPr id="86"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sp>
        <p:nvSpPr>
          <p:cNvPr id="87" name="文本框 41"/>
          <p:cNvSpPr txBox="1"/>
          <p:nvPr/>
        </p:nvSpPr>
        <p:spPr>
          <a:xfrm>
            <a:off x="4840674" y="561509"/>
            <a:ext cx="283545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Implementation</a:t>
            </a:r>
            <a:endParaRPr lang="zh-CN" altLang="en-US" sz="2800" b="1" dirty="0">
              <a:solidFill>
                <a:schemeClr val="bg1">
                  <a:lumMod val="50000"/>
                </a:schemeClr>
              </a:solidFill>
              <a:latin typeface="Calibri" panose="020F0502020204030204" pitchFamily="34" charset="0"/>
            </a:endParaRPr>
          </a:p>
        </p:txBody>
      </p:sp>
      <p:sp>
        <p:nvSpPr>
          <p:cNvPr id="88" name="Chevron 87"/>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9"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10421" y="-815"/>
            <a:ext cx="2304976" cy="1268412"/>
          </a:xfrm>
          <a:prstGeom prst="rect">
            <a:avLst/>
          </a:prstGeom>
        </p:spPr>
      </p:pic>
    </p:spTree>
    <p:extLst>
      <p:ext uri="{BB962C8B-B14F-4D97-AF65-F5344CB8AC3E}">
        <p14:creationId xmlns:p14="http://schemas.microsoft.com/office/powerpoint/2010/main" val="216228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10"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par>
                                <p:cTn id="64" presetID="10" presetClass="entr" presetSubtype="0" fill="hold"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500"/>
                                        <p:tgtEl>
                                          <p:spTgt spid="60"/>
                                        </p:tgtEl>
                                      </p:cBhvr>
                                    </p:animEffect>
                                  </p:childTnLst>
                                </p:cTn>
                              </p:par>
                              <p:par>
                                <p:cTn id="67" presetID="10"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nodeType="with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500"/>
                                        <p:tgtEl>
                                          <p:spTgt spid="6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fade">
                                      <p:cBhvr>
                                        <p:cTn id="90" dur="500"/>
                                        <p:tgtEl>
                                          <p:spTgt spid="6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fade">
                                      <p:cBhvr>
                                        <p:cTn id="96" dur="500"/>
                                        <p:tgtEl>
                                          <p:spTgt spid="7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500"/>
                                        <p:tgtEl>
                                          <p:spTgt spid="71"/>
                                        </p:tgtEl>
                                      </p:cBhvr>
                                    </p:animEffect>
                                  </p:childTnLst>
                                </p:cTn>
                              </p:par>
                              <p:par>
                                <p:cTn id="100" presetID="10" presetClass="entr" presetSubtype="0" fill="hold" nodeType="with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3"/>
                                        </p:tgtEl>
                                        <p:attrNameLst>
                                          <p:attrName>style.visibility</p:attrName>
                                        </p:attrNameLst>
                                      </p:cBhvr>
                                      <p:to>
                                        <p:strVal val="visible"/>
                                      </p:to>
                                    </p:set>
                                    <p:animEffect transition="in" filter="fade">
                                      <p:cBhvr>
                                        <p:cTn id="105" dur="500"/>
                                        <p:tgtEl>
                                          <p:spTgt spid="7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fade">
                                      <p:cBhvr>
                                        <p:cTn id="108" dur="500"/>
                                        <p:tgtEl>
                                          <p:spTgt spid="7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500"/>
                                        <p:tgtEl>
                                          <p:spTgt spid="7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6"/>
                                        </p:tgtEl>
                                        <p:attrNameLst>
                                          <p:attrName>style.visibility</p:attrName>
                                        </p:attrNameLst>
                                      </p:cBhvr>
                                      <p:to>
                                        <p:strVal val="visible"/>
                                      </p:to>
                                    </p:set>
                                    <p:animEffect transition="in" filter="fade">
                                      <p:cBhvr>
                                        <p:cTn id="114" dur="500"/>
                                        <p:tgtEl>
                                          <p:spTgt spid="7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fade">
                                      <p:cBhvr>
                                        <p:cTn id="117" dur="500"/>
                                        <p:tgtEl>
                                          <p:spTgt spid="7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fade">
                                      <p:cBhvr>
                                        <p:cTn id="120" dur="500"/>
                                        <p:tgtEl>
                                          <p:spTgt spid="7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fade">
                                      <p:cBhvr>
                                        <p:cTn id="123" dur="500"/>
                                        <p:tgtEl>
                                          <p:spTgt spid="7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fade">
                                      <p:cBhvr>
                                        <p:cTn id="126" dur="500"/>
                                        <p:tgtEl>
                                          <p:spTgt spid="8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animEffect transition="in" filter="fade">
                                      <p:cBhvr>
                                        <p:cTn id="129" dur="500"/>
                                        <p:tgtEl>
                                          <p:spTgt spid="81"/>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fade">
                                      <p:cBhvr>
                                        <p:cTn id="134" dur="500"/>
                                        <p:tgtEl>
                                          <p:spTgt spid="10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10"/>
                                        </p:tgtEl>
                                        <p:attrNameLst>
                                          <p:attrName>style.visibility</p:attrName>
                                        </p:attrNameLst>
                                      </p:cBhvr>
                                      <p:to>
                                        <p:strVal val="visible"/>
                                      </p:to>
                                    </p:set>
                                    <p:animEffect transition="in" filter="fade">
                                      <p:cBhvr>
                                        <p:cTn id="137" dur="500"/>
                                        <p:tgtEl>
                                          <p:spTgt spid="11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11"/>
                                        </p:tgtEl>
                                        <p:attrNameLst>
                                          <p:attrName>style.visibility</p:attrName>
                                        </p:attrNameLst>
                                      </p:cBhvr>
                                      <p:to>
                                        <p:strVal val="visible"/>
                                      </p:to>
                                    </p:set>
                                    <p:animEffect transition="in" filter="fade">
                                      <p:cBhvr>
                                        <p:cTn id="140" dur="500"/>
                                        <p:tgtEl>
                                          <p:spTgt spid="11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fade">
                                      <p:cBhvr>
                                        <p:cTn id="145" dur="500"/>
                                        <p:tgtEl>
                                          <p:spTgt spid="121"/>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fade">
                                      <p:cBhvr>
                                        <p:cTn id="150" dur="500"/>
                                        <p:tgtEl>
                                          <p:spTgt spid="11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fade">
                                      <p:cBhvr>
                                        <p:cTn id="153" dur="500"/>
                                        <p:tgtEl>
                                          <p:spTgt spid="11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27"/>
                                        </p:tgtEl>
                                        <p:attrNameLst>
                                          <p:attrName>style.visibility</p:attrName>
                                        </p:attrNameLst>
                                      </p:cBhvr>
                                      <p:to>
                                        <p:strVal val="visible"/>
                                      </p:to>
                                    </p:set>
                                    <p:animEffect transition="in" filter="fade">
                                      <p:cBhvr>
                                        <p:cTn id="156" dur="500"/>
                                        <p:tgtEl>
                                          <p:spTgt spid="12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82"/>
                                        </p:tgtEl>
                                        <p:attrNameLst>
                                          <p:attrName>style.visibility</p:attrName>
                                        </p:attrNameLst>
                                      </p:cBhvr>
                                      <p:to>
                                        <p:strVal val="visible"/>
                                      </p:to>
                                    </p:set>
                                    <p:animEffect transition="in" filter="fade">
                                      <p:cBhvr>
                                        <p:cTn id="161" dur="500"/>
                                        <p:tgtEl>
                                          <p:spTgt spid="82"/>
                                        </p:tgtEl>
                                      </p:cBhvr>
                                    </p:animEffect>
                                  </p:childTnLst>
                                </p:cTn>
                              </p:par>
                              <p:par>
                                <p:cTn id="162" presetID="10" presetClass="entr" presetSubtype="0" fill="hold" nodeType="withEffect">
                                  <p:stCondLst>
                                    <p:cond delay="0"/>
                                  </p:stCondLst>
                                  <p:childTnLst>
                                    <p:set>
                                      <p:cBhvr>
                                        <p:cTn id="163" dur="1" fill="hold">
                                          <p:stCondLst>
                                            <p:cond delay="0"/>
                                          </p:stCondLst>
                                        </p:cTn>
                                        <p:tgtEl>
                                          <p:spTgt spid="83"/>
                                        </p:tgtEl>
                                        <p:attrNameLst>
                                          <p:attrName>style.visibility</p:attrName>
                                        </p:attrNameLst>
                                      </p:cBhvr>
                                      <p:to>
                                        <p:strVal val="visible"/>
                                      </p:to>
                                    </p:set>
                                    <p:animEffect transition="in" filter="fade">
                                      <p:cBhvr>
                                        <p:cTn id="164" dur="500"/>
                                        <p:tgtEl>
                                          <p:spTgt spid="83"/>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2"/>
                                        </p:tgtEl>
                                        <p:attrNameLst>
                                          <p:attrName>style.visibility</p:attrName>
                                        </p:attrNameLst>
                                      </p:cBhvr>
                                      <p:to>
                                        <p:strVal val="visible"/>
                                      </p:to>
                                    </p:set>
                                    <p:animEffect transition="in" filter="fade">
                                      <p:cBhvr>
                                        <p:cTn id="169" dur="500"/>
                                        <p:tgtEl>
                                          <p:spTgt spid="122"/>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14"/>
                                        </p:tgtEl>
                                        <p:attrNameLst>
                                          <p:attrName>style.visibility</p:attrName>
                                        </p:attrNameLst>
                                      </p:cBhvr>
                                      <p:to>
                                        <p:strVal val="visible"/>
                                      </p:to>
                                    </p:set>
                                    <p:animEffect transition="in" filter="fade">
                                      <p:cBhvr>
                                        <p:cTn id="174" dur="500"/>
                                        <p:tgtEl>
                                          <p:spTgt spid="114"/>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15"/>
                                        </p:tgtEl>
                                        <p:attrNameLst>
                                          <p:attrName>style.visibility</p:attrName>
                                        </p:attrNameLst>
                                      </p:cBhvr>
                                      <p:to>
                                        <p:strVal val="visible"/>
                                      </p:to>
                                    </p:set>
                                    <p:animEffect transition="in" filter="fade">
                                      <p:cBhvr>
                                        <p:cTn id="177" dur="500"/>
                                        <p:tgtEl>
                                          <p:spTgt spid="115"/>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28"/>
                                        </p:tgtEl>
                                        <p:attrNameLst>
                                          <p:attrName>style.visibility</p:attrName>
                                        </p:attrNameLst>
                                      </p:cBhvr>
                                      <p:to>
                                        <p:strVal val="visible"/>
                                      </p:to>
                                    </p:set>
                                    <p:animEffect transition="in" filter="fade">
                                      <p:cBhvr>
                                        <p:cTn id="180" dur="500"/>
                                        <p:tgtEl>
                                          <p:spTgt spid="128"/>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23"/>
                                        </p:tgtEl>
                                        <p:attrNameLst>
                                          <p:attrName>style.visibility</p:attrName>
                                        </p:attrNameLst>
                                      </p:cBhvr>
                                      <p:to>
                                        <p:strVal val="visible"/>
                                      </p:to>
                                    </p:set>
                                    <p:animEffect transition="in" filter="fade">
                                      <p:cBhvr>
                                        <p:cTn id="185" dur="500"/>
                                        <p:tgtEl>
                                          <p:spTgt spid="123"/>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16"/>
                                        </p:tgtEl>
                                        <p:attrNameLst>
                                          <p:attrName>style.visibility</p:attrName>
                                        </p:attrNameLst>
                                      </p:cBhvr>
                                      <p:to>
                                        <p:strVal val="visible"/>
                                      </p:to>
                                    </p:set>
                                    <p:animEffect transition="in" filter="fade">
                                      <p:cBhvr>
                                        <p:cTn id="190" dur="500"/>
                                        <p:tgtEl>
                                          <p:spTgt spid="11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7"/>
                                        </p:tgtEl>
                                        <p:attrNameLst>
                                          <p:attrName>style.visibility</p:attrName>
                                        </p:attrNameLst>
                                      </p:cBhvr>
                                      <p:to>
                                        <p:strVal val="visible"/>
                                      </p:to>
                                    </p:set>
                                    <p:animEffect transition="in" filter="fade">
                                      <p:cBhvr>
                                        <p:cTn id="193" dur="500"/>
                                        <p:tgtEl>
                                          <p:spTgt spid="11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18"/>
                                        </p:tgtEl>
                                        <p:attrNameLst>
                                          <p:attrName>style.visibility</p:attrName>
                                        </p:attrNameLst>
                                      </p:cBhvr>
                                      <p:to>
                                        <p:strVal val="visible"/>
                                      </p:to>
                                    </p:set>
                                    <p:animEffect transition="in" filter="fade">
                                      <p:cBhvr>
                                        <p:cTn id="196" dur="500"/>
                                        <p:tgtEl>
                                          <p:spTgt spid="11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19"/>
                                        </p:tgtEl>
                                        <p:attrNameLst>
                                          <p:attrName>style.visibility</p:attrName>
                                        </p:attrNameLst>
                                      </p:cBhvr>
                                      <p:to>
                                        <p:strVal val="visible"/>
                                      </p:to>
                                    </p:set>
                                    <p:animEffect transition="in" filter="fade">
                                      <p:cBhvr>
                                        <p:cTn id="199" dur="500"/>
                                        <p:tgtEl>
                                          <p:spTgt spid="11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20"/>
                                        </p:tgtEl>
                                        <p:attrNameLst>
                                          <p:attrName>style.visibility</p:attrName>
                                        </p:attrNameLst>
                                      </p:cBhvr>
                                      <p:to>
                                        <p:strVal val="visible"/>
                                      </p:to>
                                    </p:set>
                                    <p:animEffect transition="in" filter="fade">
                                      <p:cBhvr>
                                        <p:cTn id="202" dur="500"/>
                                        <p:tgtEl>
                                          <p:spTgt spid="12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29"/>
                                        </p:tgtEl>
                                        <p:attrNameLst>
                                          <p:attrName>style.visibility</p:attrName>
                                        </p:attrNameLst>
                                      </p:cBhvr>
                                      <p:to>
                                        <p:strVal val="visible"/>
                                      </p:to>
                                    </p:set>
                                    <p:animEffect transition="in" filter="fade">
                                      <p:cBhvr>
                                        <p:cTn id="20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63" grpId="0"/>
      <p:bldP spid="64" grpId="0"/>
      <p:bldP spid="65" grpId="0"/>
      <p:bldP spid="66" grpId="0"/>
      <p:bldP spid="67" grpId="0"/>
      <p:bldP spid="68" grpId="0"/>
      <p:bldP spid="69" grpId="0"/>
      <p:bldP spid="70" grpId="0"/>
      <p:bldP spid="71" grpId="0"/>
      <p:bldP spid="73" grpId="0"/>
      <p:bldP spid="74" grpId="0"/>
      <p:bldP spid="75" grpId="0"/>
      <p:bldP spid="76" grpId="0"/>
      <p:bldP spid="77" grpId="0"/>
      <p:bldP spid="78" grpId="0"/>
      <p:bldP spid="79" grpId="0"/>
      <p:bldP spid="80" grpId="0"/>
      <p:bldP spid="81" grpId="0"/>
      <p:bldP spid="82" grpId="0" animBg="1"/>
      <p:bldP spid="109" grpId="0"/>
      <p:bldP spid="110" grpId="0" animBg="1"/>
      <p:bldP spid="111" grpId="0"/>
      <p:bldP spid="112" grpId="0"/>
      <p:bldP spid="113" grpId="0" animBg="1"/>
      <p:bldP spid="114" grpId="0"/>
      <p:bldP spid="115" grpId="0" animBg="1"/>
      <p:bldP spid="116" grpId="0"/>
      <p:bldP spid="117" grpId="0" animBg="1"/>
      <p:bldP spid="118" grpId="0"/>
      <p:bldP spid="119" grpId="0"/>
      <p:bldP spid="120" grpId="0" animBg="1"/>
      <p:bldP spid="121" grpId="0" animBg="1"/>
      <p:bldP spid="122" grpId="0" animBg="1"/>
      <p:bldP spid="123" grpId="0" animBg="1"/>
      <p:bldP spid="127" grpId="0"/>
      <p:bldP spid="128" grpId="0"/>
      <p:bldP spid="129" grpId="0"/>
      <p:bldP spid="86" grpId="0"/>
      <p:bldP spid="87" grpId="0"/>
      <p:bldP spid="8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3"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0800000">
            <a:off x="8724635" y="5388867"/>
            <a:ext cx="3487364" cy="1482114"/>
          </a:xfrm>
          <a:prstGeom prst="rect">
            <a:avLst/>
          </a:prstGeom>
        </p:spPr>
      </p:pic>
      <p:sp>
        <p:nvSpPr>
          <p:cNvPr id="75" name="Flowchart: Connector 74"/>
          <p:cNvSpPr/>
          <p:nvPr/>
        </p:nvSpPr>
        <p:spPr>
          <a:xfrm>
            <a:off x="5902619" y="1722846"/>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76" name="Flowchart: Connector 75"/>
          <p:cNvSpPr/>
          <p:nvPr/>
        </p:nvSpPr>
        <p:spPr>
          <a:xfrm>
            <a:off x="4130969" y="2412009"/>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77" name="Flowchart: Connector 76"/>
          <p:cNvSpPr/>
          <p:nvPr/>
        </p:nvSpPr>
        <p:spPr>
          <a:xfrm>
            <a:off x="5902619" y="2412009"/>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dirty="0">
              <a:ln>
                <a:noFill/>
              </a:ln>
              <a:solidFill>
                <a:prstClr val="white"/>
              </a:solidFill>
              <a:effectLst/>
              <a:uLnTx/>
              <a:uFillTx/>
              <a:latin typeface="Arial"/>
              <a:cs typeface="+mn-cs"/>
            </a:endParaRPr>
          </a:p>
        </p:txBody>
      </p:sp>
      <p:sp>
        <p:nvSpPr>
          <p:cNvPr id="78" name="Flowchart: Connector 77"/>
          <p:cNvSpPr/>
          <p:nvPr/>
        </p:nvSpPr>
        <p:spPr>
          <a:xfrm>
            <a:off x="7674269" y="2412009"/>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79" name="Flowchart: Connector 78"/>
          <p:cNvSpPr/>
          <p:nvPr/>
        </p:nvSpPr>
        <p:spPr>
          <a:xfrm>
            <a:off x="4130968" y="3430623"/>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80" name="Flowchart: Connector 79"/>
          <p:cNvSpPr/>
          <p:nvPr/>
        </p:nvSpPr>
        <p:spPr>
          <a:xfrm>
            <a:off x="3243463" y="3430623"/>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81" name="Flowchart: Connector 80"/>
          <p:cNvSpPr/>
          <p:nvPr/>
        </p:nvSpPr>
        <p:spPr>
          <a:xfrm>
            <a:off x="5018473" y="3430623"/>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82" name="Flowchart: Connector 81"/>
          <p:cNvSpPr/>
          <p:nvPr/>
        </p:nvSpPr>
        <p:spPr>
          <a:xfrm>
            <a:off x="7674268" y="3430623"/>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83" name="Flowchart: Connector 82"/>
          <p:cNvSpPr/>
          <p:nvPr/>
        </p:nvSpPr>
        <p:spPr>
          <a:xfrm>
            <a:off x="8538242" y="3430623"/>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cxnSp>
        <p:nvCxnSpPr>
          <p:cNvPr id="84" name="Straight Arrow Connector 83"/>
          <p:cNvCxnSpPr>
            <a:stCxn id="75" idx="4"/>
            <a:endCxn id="77" idx="0"/>
          </p:cNvCxnSpPr>
          <p:nvPr/>
        </p:nvCxnSpPr>
        <p:spPr>
          <a:xfrm>
            <a:off x="6023642" y="1954810"/>
            <a:ext cx="0" cy="457199"/>
          </a:xfrm>
          <a:prstGeom prst="straightConnector1">
            <a:avLst/>
          </a:prstGeom>
          <a:noFill/>
          <a:ln w="9525" cap="flat" cmpd="sng" algn="ctr">
            <a:solidFill>
              <a:srgbClr val="1F497D">
                <a:lumMod val="50000"/>
              </a:srgbClr>
            </a:solidFill>
            <a:prstDash val="solid"/>
            <a:tailEnd type="triangle"/>
          </a:ln>
          <a:effectLst/>
        </p:spPr>
      </p:cxnSp>
      <p:cxnSp>
        <p:nvCxnSpPr>
          <p:cNvPr id="85" name="Straight Arrow Connector 84"/>
          <p:cNvCxnSpPr>
            <a:stCxn id="75" idx="3"/>
            <a:endCxn id="76" idx="7"/>
          </p:cNvCxnSpPr>
          <p:nvPr/>
        </p:nvCxnSpPr>
        <p:spPr>
          <a:xfrm flipH="1">
            <a:off x="4337568" y="1920839"/>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86" name="Straight Arrow Connector 85"/>
          <p:cNvCxnSpPr>
            <a:stCxn id="75" idx="5"/>
            <a:endCxn id="78" idx="1"/>
          </p:cNvCxnSpPr>
          <p:nvPr/>
        </p:nvCxnSpPr>
        <p:spPr>
          <a:xfrm>
            <a:off x="6109218" y="1920839"/>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87" name="Straight Arrow Connector 86"/>
          <p:cNvCxnSpPr>
            <a:stCxn id="76" idx="3"/>
            <a:endCxn id="80" idx="7"/>
          </p:cNvCxnSpPr>
          <p:nvPr/>
        </p:nvCxnSpPr>
        <p:spPr>
          <a:xfrm flipH="1">
            <a:off x="3450062" y="2610001"/>
            <a:ext cx="716354" cy="854592"/>
          </a:xfrm>
          <a:prstGeom prst="straightConnector1">
            <a:avLst/>
          </a:prstGeom>
          <a:noFill/>
          <a:ln w="9525" cap="flat" cmpd="sng" algn="ctr">
            <a:solidFill>
              <a:srgbClr val="1F497D">
                <a:lumMod val="50000"/>
              </a:srgbClr>
            </a:solidFill>
            <a:prstDash val="solid"/>
            <a:tailEnd type="triangle"/>
          </a:ln>
          <a:effectLst/>
        </p:spPr>
      </p:cxnSp>
      <p:cxnSp>
        <p:nvCxnSpPr>
          <p:cNvPr id="88" name="Straight Arrow Connector 87"/>
          <p:cNvCxnSpPr>
            <a:stCxn id="76" idx="4"/>
            <a:endCxn id="79" idx="0"/>
          </p:cNvCxnSpPr>
          <p:nvPr/>
        </p:nvCxnSpPr>
        <p:spPr>
          <a:xfrm flipH="1">
            <a:off x="4251992" y="2643972"/>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89" name="Straight Arrow Connector 88"/>
          <p:cNvCxnSpPr>
            <a:stCxn id="76" idx="5"/>
            <a:endCxn id="81" idx="1"/>
          </p:cNvCxnSpPr>
          <p:nvPr/>
        </p:nvCxnSpPr>
        <p:spPr>
          <a:xfrm>
            <a:off x="4337568" y="2610001"/>
            <a:ext cx="716352" cy="854592"/>
          </a:xfrm>
          <a:prstGeom prst="straightConnector1">
            <a:avLst/>
          </a:prstGeom>
          <a:noFill/>
          <a:ln w="9525" cap="flat" cmpd="sng" algn="ctr">
            <a:solidFill>
              <a:srgbClr val="1F497D">
                <a:lumMod val="50000"/>
              </a:srgbClr>
            </a:solidFill>
            <a:prstDash val="solid"/>
            <a:tailEnd type="triangle"/>
          </a:ln>
          <a:effectLst/>
        </p:spPr>
      </p:cxnSp>
      <p:cxnSp>
        <p:nvCxnSpPr>
          <p:cNvPr id="90" name="Straight Arrow Connector 89"/>
          <p:cNvCxnSpPr>
            <a:stCxn id="78" idx="4"/>
            <a:endCxn id="82" idx="0"/>
          </p:cNvCxnSpPr>
          <p:nvPr/>
        </p:nvCxnSpPr>
        <p:spPr>
          <a:xfrm flipH="1">
            <a:off x="7795292" y="2643972"/>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91" name="Straight Arrow Connector 90"/>
          <p:cNvCxnSpPr>
            <a:stCxn id="78" idx="5"/>
            <a:endCxn id="83" idx="1"/>
          </p:cNvCxnSpPr>
          <p:nvPr/>
        </p:nvCxnSpPr>
        <p:spPr>
          <a:xfrm>
            <a:off x="7880868" y="2610001"/>
            <a:ext cx="692821" cy="854592"/>
          </a:xfrm>
          <a:prstGeom prst="straightConnector1">
            <a:avLst/>
          </a:prstGeom>
          <a:noFill/>
          <a:ln w="9525" cap="flat" cmpd="sng" algn="ctr">
            <a:solidFill>
              <a:srgbClr val="1F497D">
                <a:lumMod val="50000"/>
              </a:srgbClr>
            </a:solidFill>
            <a:prstDash val="solid"/>
            <a:tailEnd type="triangle"/>
          </a:ln>
          <a:effectLst/>
        </p:spPr>
      </p:cxnSp>
      <p:cxnSp>
        <p:nvCxnSpPr>
          <p:cNvPr id="92" name="Straight Arrow Connector 91"/>
          <p:cNvCxnSpPr>
            <a:stCxn id="78" idx="3"/>
            <a:endCxn id="81" idx="7"/>
          </p:cNvCxnSpPr>
          <p:nvPr/>
        </p:nvCxnSpPr>
        <p:spPr>
          <a:xfrm flipH="1">
            <a:off x="5225072" y="2610001"/>
            <a:ext cx="2484644" cy="854592"/>
          </a:xfrm>
          <a:prstGeom prst="straightConnector1">
            <a:avLst/>
          </a:prstGeom>
          <a:noFill/>
          <a:ln w="9525" cap="flat" cmpd="sng" algn="ctr">
            <a:solidFill>
              <a:srgbClr val="1F497D">
                <a:lumMod val="50000"/>
              </a:srgbClr>
            </a:solidFill>
            <a:prstDash val="solid"/>
            <a:tailEnd type="triangle"/>
          </a:ln>
          <a:effectLst/>
        </p:spPr>
      </p:cxnSp>
      <p:cxnSp>
        <p:nvCxnSpPr>
          <p:cNvPr id="93" name="Straight Arrow Connector 92"/>
          <p:cNvCxnSpPr>
            <a:stCxn id="79" idx="7"/>
          </p:cNvCxnSpPr>
          <p:nvPr/>
        </p:nvCxnSpPr>
        <p:spPr>
          <a:xfrm flipV="1">
            <a:off x="4337567" y="1954810"/>
            <a:ext cx="1650629" cy="1509784"/>
          </a:xfrm>
          <a:prstGeom prst="straightConnector1">
            <a:avLst/>
          </a:prstGeom>
          <a:noFill/>
          <a:ln w="9525" cap="flat" cmpd="sng" algn="ctr">
            <a:solidFill>
              <a:srgbClr val="1F497D">
                <a:lumMod val="50000"/>
              </a:srgbClr>
            </a:solidFill>
            <a:prstDash val="solid"/>
            <a:tailEnd type="triangle"/>
          </a:ln>
          <a:effectLst/>
        </p:spPr>
      </p:cxnSp>
      <p:sp>
        <p:nvSpPr>
          <p:cNvPr id="94" name="TextBox 93"/>
          <p:cNvSpPr txBox="1"/>
          <p:nvPr/>
        </p:nvSpPr>
        <p:spPr>
          <a:xfrm>
            <a:off x="4137896" y="2136549"/>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b</a:t>
            </a:r>
            <a:endParaRPr kumimoji="0" lang="en-GB" sz="1650" b="0" i="0" u="none" strike="noStrike" kern="0" cap="none" spc="0" normalizeH="0" baseline="0" noProof="0" dirty="0">
              <a:ln>
                <a:noFill/>
              </a:ln>
              <a:solidFill>
                <a:prstClr val="black"/>
              </a:solidFill>
              <a:effectLst/>
              <a:uLnTx/>
              <a:uFillTx/>
            </a:endParaRPr>
          </a:p>
        </p:txBody>
      </p:sp>
      <p:sp>
        <p:nvSpPr>
          <p:cNvPr id="95" name="TextBox 94"/>
          <p:cNvSpPr txBox="1"/>
          <p:nvPr/>
        </p:nvSpPr>
        <p:spPr>
          <a:xfrm>
            <a:off x="6023641" y="2112492"/>
            <a:ext cx="29046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c</a:t>
            </a:r>
            <a:endParaRPr kumimoji="0" lang="en-GB" sz="1650" b="0" i="0" u="none" strike="noStrike" kern="0" cap="none" spc="0" normalizeH="0" baseline="0" noProof="0" dirty="0">
              <a:ln>
                <a:noFill/>
              </a:ln>
              <a:solidFill>
                <a:prstClr val="black"/>
              </a:solidFill>
              <a:effectLst/>
              <a:uLnTx/>
              <a:uFillTx/>
            </a:endParaRPr>
          </a:p>
        </p:txBody>
      </p:sp>
      <p:sp>
        <p:nvSpPr>
          <p:cNvPr id="96" name="TextBox 95"/>
          <p:cNvSpPr txBox="1"/>
          <p:nvPr/>
        </p:nvSpPr>
        <p:spPr>
          <a:xfrm>
            <a:off x="7686444" y="2135010"/>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d</a:t>
            </a:r>
            <a:endParaRPr kumimoji="0" lang="en-GB" sz="1650" b="0" i="0" u="none" strike="noStrike" kern="0" cap="none" spc="0" normalizeH="0" baseline="0" noProof="0" dirty="0">
              <a:ln>
                <a:noFill/>
              </a:ln>
              <a:solidFill>
                <a:prstClr val="black"/>
              </a:solidFill>
              <a:effectLst/>
              <a:uLnTx/>
              <a:uFillTx/>
            </a:endParaRPr>
          </a:p>
        </p:txBody>
      </p:sp>
      <p:sp>
        <p:nvSpPr>
          <p:cNvPr id="97" name="TextBox 96"/>
          <p:cNvSpPr txBox="1"/>
          <p:nvPr/>
        </p:nvSpPr>
        <p:spPr>
          <a:xfrm>
            <a:off x="3145609" y="3148261"/>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e</a:t>
            </a:r>
            <a:endParaRPr kumimoji="0" lang="en-GB" sz="1650" b="0" i="0" u="none" strike="noStrike" kern="0" cap="none" spc="0" normalizeH="0" baseline="0" noProof="0" dirty="0">
              <a:ln>
                <a:noFill/>
              </a:ln>
              <a:solidFill>
                <a:prstClr val="black"/>
              </a:solidFill>
              <a:effectLst/>
              <a:uLnTx/>
              <a:uFillTx/>
            </a:endParaRPr>
          </a:p>
        </p:txBody>
      </p:sp>
      <p:sp>
        <p:nvSpPr>
          <p:cNvPr id="98" name="TextBox 97"/>
          <p:cNvSpPr txBox="1"/>
          <p:nvPr/>
        </p:nvSpPr>
        <p:spPr>
          <a:xfrm>
            <a:off x="4049285" y="3148261"/>
            <a:ext cx="153430"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f</a:t>
            </a:r>
            <a:endParaRPr kumimoji="0" lang="en-GB" sz="1650" b="0" i="0" u="none" strike="noStrike" kern="0" cap="none" spc="0" normalizeH="0" baseline="0" noProof="0" dirty="0">
              <a:ln>
                <a:noFill/>
              </a:ln>
              <a:solidFill>
                <a:prstClr val="black"/>
              </a:solidFill>
              <a:effectLst/>
              <a:uLnTx/>
              <a:uFillTx/>
            </a:endParaRPr>
          </a:p>
        </p:txBody>
      </p:sp>
      <p:sp>
        <p:nvSpPr>
          <p:cNvPr id="99" name="TextBox 98"/>
          <p:cNvSpPr txBox="1"/>
          <p:nvPr/>
        </p:nvSpPr>
        <p:spPr>
          <a:xfrm>
            <a:off x="5000681" y="3113885"/>
            <a:ext cx="238287"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g</a:t>
            </a:r>
            <a:endParaRPr kumimoji="0" lang="en-GB" sz="1650" b="0" i="0" u="none" strike="noStrike" kern="0" cap="none" spc="0" normalizeH="0" baseline="0" noProof="0" dirty="0">
              <a:ln>
                <a:noFill/>
              </a:ln>
              <a:solidFill>
                <a:prstClr val="black"/>
              </a:solidFill>
              <a:effectLst/>
              <a:uLnTx/>
              <a:uFillTx/>
            </a:endParaRPr>
          </a:p>
        </p:txBody>
      </p:sp>
      <p:sp>
        <p:nvSpPr>
          <p:cNvPr id="100" name="TextBox 99"/>
          <p:cNvSpPr txBox="1"/>
          <p:nvPr/>
        </p:nvSpPr>
        <p:spPr>
          <a:xfrm>
            <a:off x="7513808" y="3155278"/>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h</a:t>
            </a:r>
            <a:endParaRPr kumimoji="0" lang="en-GB" sz="1650" b="0" i="0" u="none" strike="noStrike" kern="0" cap="none" spc="0" normalizeH="0" baseline="0" noProof="0" dirty="0">
              <a:ln>
                <a:noFill/>
              </a:ln>
              <a:solidFill>
                <a:prstClr val="black"/>
              </a:solidFill>
              <a:effectLst/>
              <a:uLnTx/>
              <a:uFillTx/>
            </a:endParaRPr>
          </a:p>
        </p:txBody>
      </p:sp>
      <p:sp>
        <p:nvSpPr>
          <p:cNvPr id="101" name="TextBox 100"/>
          <p:cNvSpPr txBox="1"/>
          <p:nvPr/>
        </p:nvSpPr>
        <p:spPr>
          <a:xfrm>
            <a:off x="8576456" y="3148374"/>
            <a:ext cx="23115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err="1">
                <a:ln>
                  <a:noFill/>
                </a:ln>
                <a:solidFill>
                  <a:prstClr val="black"/>
                </a:solidFill>
                <a:effectLst/>
                <a:uLnTx/>
                <a:uFillTx/>
              </a:rPr>
              <a:t>i</a:t>
            </a:r>
            <a:endParaRPr kumimoji="0" lang="en-GB" sz="1650" b="0" i="0" u="none" strike="noStrike" kern="0" cap="none" spc="0" normalizeH="0" baseline="0" noProof="0" dirty="0">
              <a:ln>
                <a:noFill/>
              </a:ln>
              <a:solidFill>
                <a:prstClr val="black"/>
              </a:solidFill>
              <a:effectLst/>
              <a:uLnTx/>
              <a:uFillTx/>
            </a:endParaRPr>
          </a:p>
        </p:txBody>
      </p:sp>
      <p:cxnSp>
        <p:nvCxnSpPr>
          <p:cNvPr id="102" name="Curved Connector 101"/>
          <p:cNvCxnSpPr>
            <a:stCxn id="101" idx="3"/>
          </p:cNvCxnSpPr>
          <p:nvPr/>
        </p:nvCxnSpPr>
        <p:spPr>
          <a:xfrm flipH="1" flipV="1">
            <a:off x="7935551" y="2508940"/>
            <a:ext cx="827495" cy="801017"/>
          </a:xfrm>
          <a:prstGeom prst="curvedConnector3">
            <a:avLst>
              <a:gd name="adj1" fmla="val -23021"/>
            </a:avLst>
          </a:prstGeom>
          <a:noFill/>
          <a:ln w="9525" cap="flat" cmpd="sng" algn="ctr">
            <a:solidFill>
              <a:srgbClr val="1F497D">
                <a:lumMod val="50000"/>
              </a:srgbClr>
            </a:solidFill>
            <a:prstDash val="solid"/>
            <a:tailEnd type="triangle"/>
          </a:ln>
          <a:effectLst/>
        </p:spPr>
      </p:cxnSp>
      <p:sp>
        <p:nvSpPr>
          <p:cNvPr id="103" name="TextBox 102"/>
          <p:cNvSpPr txBox="1"/>
          <p:nvPr/>
        </p:nvSpPr>
        <p:spPr>
          <a:xfrm>
            <a:off x="5609307" y="1700403"/>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0</a:t>
            </a:r>
            <a:endParaRPr kumimoji="0" lang="en-GB" sz="1500" b="1" i="0" u="none" strike="noStrike" kern="0" cap="none" spc="0" normalizeH="0" baseline="0" noProof="0" dirty="0">
              <a:ln>
                <a:noFill/>
              </a:ln>
              <a:solidFill>
                <a:srgbClr val="FF0066"/>
              </a:solidFill>
              <a:effectLst/>
              <a:uLnTx/>
              <a:uFillTx/>
            </a:endParaRPr>
          </a:p>
        </p:txBody>
      </p:sp>
      <p:sp>
        <p:nvSpPr>
          <p:cNvPr id="104" name="TextBox 103"/>
          <p:cNvSpPr txBox="1"/>
          <p:nvPr/>
        </p:nvSpPr>
        <p:spPr>
          <a:xfrm>
            <a:off x="3756108" y="2347417"/>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1</a:t>
            </a:r>
            <a:endParaRPr kumimoji="0" lang="en-GB" sz="1500" b="1" i="0" u="none" strike="noStrike" kern="0" cap="none" spc="0" normalizeH="0" baseline="0" noProof="0" dirty="0">
              <a:ln>
                <a:noFill/>
              </a:ln>
              <a:solidFill>
                <a:srgbClr val="FF0066"/>
              </a:solidFill>
              <a:effectLst/>
              <a:uLnTx/>
              <a:uFillTx/>
            </a:endParaRPr>
          </a:p>
        </p:txBody>
      </p:sp>
      <p:sp>
        <p:nvSpPr>
          <p:cNvPr id="105" name="TextBox 104"/>
          <p:cNvSpPr txBox="1"/>
          <p:nvPr/>
        </p:nvSpPr>
        <p:spPr>
          <a:xfrm>
            <a:off x="5624662" y="2372155"/>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2</a:t>
            </a:r>
            <a:endParaRPr kumimoji="0" lang="en-GB" sz="1500" b="1" i="0" u="none" strike="noStrike" kern="0" cap="none" spc="0" normalizeH="0" baseline="0" noProof="0" dirty="0">
              <a:ln>
                <a:noFill/>
              </a:ln>
              <a:solidFill>
                <a:srgbClr val="FF0066"/>
              </a:solidFill>
              <a:effectLst/>
              <a:uLnTx/>
              <a:uFillTx/>
            </a:endParaRPr>
          </a:p>
        </p:txBody>
      </p:sp>
      <p:sp>
        <p:nvSpPr>
          <p:cNvPr id="106" name="TextBox 105"/>
          <p:cNvSpPr txBox="1"/>
          <p:nvPr/>
        </p:nvSpPr>
        <p:spPr>
          <a:xfrm>
            <a:off x="7345380" y="2372155"/>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3</a:t>
            </a:r>
            <a:endParaRPr kumimoji="0" lang="en-GB" sz="1500" b="1" i="0" u="none" strike="noStrike" kern="0" cap="none" spc="0" normalizeH="0" baseline="0" noProof="0" dirty="0">
              <a:ln>
                <a:noFill/>
              </a:ln>
              <a:solidFill>
                <a:srgbClr val="FF0066"/>
              </a:solidFill>
              <a:effectLst/>
              <a:uLnTx/>
              <a:uFillTx/>
            </a:endParaRPr>
          </a:p>
        </p:txBody>
      </p:sp>
      <p:sp>
        <p:nvSpPr>
          <p:cNvPr id="107" name="TextBox 106"/>
          <p:cNvSpPr txBox="1"/>
          <p:nvPr/>
        </p:nvSpPr>
        <p:spPr>
          <a:xfrm>
            <a:off x="3226258" y="3722420"/>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4</a:t>
            </a:r>
            <a:endParaRPr kumimoji="0" lang="en-GB" sz="1500" b="1" i="0" u="none" strike="noStrike" kern="0" cap="none" spc="0" normalizeH="0" baseline="0" noProof="0" dirty="0">
              <a:ln>
                <a:noFill/>
              </a:ln>
              <a:solidFill>
                <a:srgbClr val="FF0066"/>
              </a:solidFill>
              <a:effectLst/>
              <a:uLnTx/>
              <a:uFillTx/>
            </a:endParaRPr>
          </a:p>
        </p:txBody>
      </p:sp>
      <p:sp>
        <p:nvSpPr>
          <p:cNvPr id="108" name="TextBox 107"/>
          <p:cNvSpPr txBox="1"/>
          <p:nvPr/>
        </p:nvSpPr>
        <p:spPr>
          <a:xfrm>
            <a:off x="4151120" y="3707878"/>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5</a:t>
            </a:r>
            <a:endParaRPr kumimoji="0" lang="en-GB" sz="1500" b="1" i="0" u="none" strike="noStrike" kern="0" cap="none" spc="0" normalizeH="0" baseline="0" noProof="0" dirty="0">
              <a:ln>
                <a:noFill/>
              </a:ln>
              <a:solidFill>
                <a:srgbClr val="FF0066"/>
              </a:solidFill>
              <a:effectLst/>
              <a:uLnTx/>
              <a:uFillTx/>
            </a:endParaRPr>
          </a:p>
        </p:txBody>
      </p:sp>
      <p:sp>
        <p:nvSpPr>
          <p:cNvPr id="109" name="TextBox 108"/>
          <p:cNvSpPr txBox="1"/>
          <p:nvPr/>
        </p:nvSpPr>
        <p:spPr>
          <a:xfrm>
            <a:off x="5018473" y="3722420"/>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6</a:t>
            </a:r>
            <a:endParaRPr kumimoji="0" lang="en-GB" sz="1500" b="1" i="0" u="none" strike="noStrike" kern="0" cap="none" spc="0" normalizeH="0" baseline="0" noProof="0" dirty="0">
              <a:ln>
                <a:noFill/>
              </a:ln>
              <a:solidFill>
                <a:srgbClr val="FF0066"/>
              </a:solidFill>
              <a:effectLst/>
              <a:uLnTx/>
              <a:uFillTx/>
            </a:endParaRPr>
          </a:p>
        </p:txBody>
      </p:sp>
      <p:sp>
        <p:nvSpPr>
          <p:cNvPr id="110" name="TextBox 109"/>
          <p:cNvSpPr txBox="1"/>
          <p:nvPr/>
        </p:nvSpPr>
        <p:spPr>
          <a:xfrm>
            <a:off x="7684810" y="3718464"/>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7</a:t>
            </a:r>
            <a:endParaRPr kumimoji="0" lang="en-GB" sz="1500" b="1" i="0" u="none" strike="noStrike" kern="0" cap="none" spc="0" normalizeH="0" baseline="0" noProof="0" dirty="0">
              <a:ln>
                <a:noFill/>
              </a:ln>
              <a:solidFill>
                <a:srgbClr val="FF0066"/>
              </a:solidFill>
              <a:effectLst/>
              <a:uLnTx/>
              <a:uFillTx/>
            </a:endParaRPr>
          </a:p>
        </p:txBody>
      </p:sp>
      <p:sp>
        <p:nvSpPr>
          <p:cNvPr id="111" name="TextBox 110"/>
          <p:cNvSpPr txBox="1"/>
          <p:nvPr/>
        </p:nvSpPr>
        <p:spPr>
          <a:xfrm>
            <a:off x="8536522" y="3718464"/>
            <a:ext cx="292068" cy="323165"/>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0066"/>
                </a:solidFill>
                <a:effectLst/>
                <a:uLnTx/>
                <a:uFillTx/>
              </a:rPr>
              <a:t>8</a:t>
            </a:r>
            <a:endParaRPr kumimoji="0" lang="en-GB" sz="1500" b="1" i="0" u="none" strike="noStrike" kern="0" cap="none" spc="0" normalizeH="0" baseline="0" noProof="0" dirty="0">
              <a:ln>
                <a:noFill/>
              </a:ln>
              <a:solidFill>
                <a:srgbClr val="FF0066"/>
              </a:solidFill>
              <a:effectLst/>
              <a:uLnTx/>
              <a:uFillTx/>
            </a:endParaRPr>
          </a:p>
        </p:txBody>
      </p:sp>
      <p:sp>
        <p:nvSpPr>
          <p:cNvPr id="112" name="Flowchart: Connector 111"/>
          <p:cNvSpPr/>
          <p:nvPr/>
        </p:nvSpPr>
        <p:spPr>
          <a:xfrm>
            <a:off x="5905978" y="3468198"/>
            <a:ext cx="242047" cy="231963"/>
          </a:xfrm>
          <a:prstGeom prst="flowChartConnector">
            <a:avLst/>
          </a:prstGeom>
          <a:solidFill>
            <a:sysClr val="window" lastClr="FFFFFF"/>
          </a:solidFill>
          <a:ln w="28575" cap="flat" cmpd="sng" algn="ctr">
            <a:solidFill>
              <a:srgbClr val="FD2136"/>
            </a:solidFill>
            <a:prstDash val="sysDash"/>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black"/>
              </a:solidFill>
              <a:effectLst/>
              <a:uLnTx/>
              <a:uFillTx/>
              <a:latin typeface="Arial"/>
              <a:cs typeface="+mn-cs"/>
            </a:endParaRPr>
          </a:p>
        </p:txBody>
      </p:sp>
      <p:cxnSp>
        <p:nvCxnSpPr>
          <p:cNvPr id="113" name="Straight Arrow Connector 112"/>
          <p:cNvCxnSpPr>
            <a:stCxn id="77" idx="4"/>
            <a:endCxn id="112" idx="0"/>
          </p:cNvCxnSpPr>
          <p:nvPr/>
        </p:nvCxnSpPr>
        <p:spPr>
          <a:xfrm>
            <a:off x="6023643" y="2643972"/>
            <a:ext cx="3359" cy="824226"/>
          </a:xfrm>
          <a:prstGeom prst="straightConnector1">
            <a:avLst/>
          </a:prstGeom>
          <a:noFill/>
          <a:ln w="28575" cap="flat" cmpd="sng" algn="ctr">
            <a:solidFill>
              <a:srgbClr val="EEECE1">
                <a:lumMod val="10000"/>
              </a:srgbClr>
            </a:solidFill>
            <a:prstDash val="dash"/>
            <a:tailEnd type="triangle"/>
          </a:ln>
          <a:effectLst/>
        </p:spPr>
      </p:cxnSp>
      <p:sp>
        <p:nvSpPr>
          <p:cNvPr id="114" name="TextBox 113"/>
          <p:cNvSpPr txBox="1"/>
          <p:nvPr/>
        </p:nvSpPr>
        <p:spPr>
          <a:xfrm>
            <a:off x="5902618" y="1440730"/>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a</a:t>
            </a:r>
            <a:endParaRPr kumimoji="0" lang="en-GB" sz="1650" b="0" i="0" u="none" strike="noStrike" kern="0" cap="none" spc="0" normalizeH="0" baseline="0" noProof="0" dirty="0">
              <a:ln>
                <a:noFill/>
              </a:ln>
              <a:solidFill>
                <a:prstClr val="black"/>
              </a:solidFill>
              <a:effectLst/>
              <a:uLnTx/>
              <a:uFillTx/>
            </a:endParaRPr>
          </a:p>
        </p:txBody>
      </p:sp>
      <p:sp>
        <p:nvSpPr>
          <p:cNvPr id="115" name="Flowchart: Connector 114"/>
          <p:cNvSpPr/>
          <p:nvPr/>
        </p:nvSpPr>
        <p:spPr>
          <a:xfrm>
            <a:off x="5942965" y="4423142"/>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16" name="Flowchart: Connector 115"/>
          <p:cNvSpPr/>
          <p:nvPr/>
        </p:nvSpPr>
        <p:spPr>
          <a:xfrm>
            <a:off x="4171315" y="5112304"/>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17" name="Flowchart: Connector 116"/>
          <p:cNvSpPr/>
          <p:nvPr/>
        </p:nvSpPr>
        <p:spPr>
          <a:xfrm>
            <a:off x="5942965" y="5112304"/>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dirty="0">
              <a:ln>
                <a:noFill/>
              </a:ln>
              <a:solidFill>
                <a:prstClr val="white"/>
              </a:solidFill>
              <a:effectLst/>
              <a:uLnTx/>
              <a:uFillTx/>
              <a:latin typeface="Arial"/>
              <a:cs typeface="+mn-cs"/>
            </a:endParaRPr>
          </a:p>
        </p:txBody>
      </p:sp>
      <p:sp>
        <p:nvSpPr>
          <p:cNvPr id="118" name="Flowchart: Connector 117"/>
          <p:cNvSpPr/>
          <p:nvPr/>
        </p:nvSpPr>
        <p:spPr>
          <a:xfrm>
            <a:off x="7714615" y="5112304"/>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19" name="Flowchart: Connector 118"/>
          <p:cNvSpPr/>
          <p:nvPr/>
        </p:nvSpPr>
        <p:spPr>
          <a:xfrm>
            <a:off x="4171314" y="613091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20" name="Flowchart: Connector 119"/>
          <p:cNvSpPr/>
          <p:nvPr/>
        </p:nvSpPr>
        <p:spPr>
          <a:xfrm>
            <a:off x="3283809" y="6130918"/>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21" name="Flowchart: Connector 120"/>
          <p:cNvSpPr/>
          <p:nvPr/>
        </p:nvSpPr>
        <p:spPr>
          <a:xfrm>
            <a:off x="5058819" y="613091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22" name="Flowchart: Connector 121"/>
          <p:cNvSpPr/>
          <p:nvPr/>
        </p:nvSpPr>
        <p:spPr>
          <a:xfrm>
            <a:off x="7714614" y="6130918"/>
            <a:ext cx="242047" cy="231963"/>
          </a:xfrm>
          <a:prstGeom prst="flowChartConnector">
            <a:avLst/>
          </a:prstGeom>
          <a:solidFill>
            <a:sysClr val="window" lastClr="FFFFFF">
              <a:lumMod val="50000"/>
            </a:sys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sp>
        <p:nvSpPr>
          <p:cNvPr id="123" name="Flowchart: Connector 122"/>
          <p:cNvSpPr/>
          <p:nvPr/>
        </p:nvSpPr>
        <p:spPr>
          <a:xfrm>
            <a:off x="8578588" y="6130918"/>
            <a:ext cx="242047" cy="231963"/>
          </a:xfrm>
          <a:prstGeom prst="flowChartConnector">
            <a:avLst/>
          </a:prstGeom>
          <a:solidFill>
            <a:srgbClr val="0DD2D9">
              <a:lumMod val="75000"/>
            </a:srgbClr>
          </a:solidFill>
          <a:ln w="25400" cap="flat" cmpd="sng" algn="ctr">
            <a:solidFill>
              <a:srgbClr val="1F497D">
                <a:lumMod val="50000"/>
              </a:srgbClr>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white"/>
              </a:solidFill>
              <a:effectLst/>
              <a:uLnTx/>
              <a:uFillTx/>
              <a:latin typeface="Arial"/>
              <a:cs typeface="+mn-cs"/>
            </a:endParaRPr>
          </a:p>
        </p:txBody>
      </p:sp>
      <p:cxnSp>
        <p:nvCxnSpPr>
          <p:cNvPr id="124" name="Straight Arrow Connector 123"/>
          <p:cNvCxnSpPr>
            <a:stCxn id="115" idx="4"/>
            <a:endCxn id="117" idx="0"/>
          </p:cNvCxnSpPr>
          <p:nvPr/>
        </p:nvCxnSpPr>
        <p:spPr>
          <a:xfrm>
            <a:off x="6063988" y="4655105"/>
            <a:ext cx="0" cy="457199"/>
          </a:xfrm>
          <a:prstGeom prst="straightConnector1">
            <a:avLst/>
          </a:prstGeom>
          <a:noFill/>
          <a:ln w="9525" cap="flat" cmpd="sng" algn="ctr">
            <a:solidFill>
              <a:srgbClr val="1F497D">
                <a:lumMod val="50000"/>
              </a:srgbClr>
            </a:solidFill>
            <a:prstDash val="solid"/>
            <a:tailEnd type="triangle"/>
          </a:ln>
          <a:effectLst/>
        </p:spPr>
      </p:cxnSp>
      <p:cxnSp>
        <p:nvCxnSpPr>
          <p:cNvPr id="125" name="Straight Arrow Connector 124"/>
          <p:cNvCxnSpPr>
            <a:stCxn id="115" idx="3"/>
            <a:endCxn id="116" idx="7"/>
          </p:cNvCxnSpPr>
          <p:nvPr/>
        </p:nvCxnSpPr>
        <p:spPr>
          <a:xfrm flipH="1">
            <a:off x="4377914" y="4621135"/>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126" name="Straight Arrow Connector 125"/>
          <p:cNvCxnSpPr>
            <a:stCxn id="115" idx="5"/>
            <a:endCxn id="118" idx="1"/>
          </p:cNvCxnSpPr>
          <p:nvPr/>
        </p:nvCxnSpPr>
        <p:spPr>
          <a:xfrm>
            <a:off x="6149564" y="4621135"/>
            <a:ext cx="1600498" cy="525140"/>
          </a:xfrm>
          <a:prstGeom prst="straightConnector1">
            <a:avLst/>
          </a:prstGeom>
          <a:noFill/>
          <a:ln w="9525" cap="flat" cmpd="sng" algn="ctr">
            <a:solidFill>
              <a:srgbClr val="1F497D">
                <a:lumMod val="50000"/>
              </a:srgbClr>
            </a:solidFill>
            <a:prstDash val="solid"/>
            <a:tailEnd type="triangle"/>
          </a:ln>
          <a:effectLst/>
        </p:spPr>
      </p:cxnSp>
      <p:cxnSp>
        <p:nvCxnSpPr>
          <p:cNvPr id="127" name="Straight Arrow Connector 126"/>
          <p:cNvCxnSpPr>
            <a:stCxn id="116" idx="3"/>
            <a:endCxn id="120" idx="7"/>
          </p:cNvCxnSpPr>
          <p:nvPr/>
        </p:nvCxnSpPr>
        <p:spPr>
          <a:xfrm flipH="1">
            <a:off x="3490408" y="5310297"/>
            <a:ext cx="716354" cy="854592"/>
          </a:xfrm>
          <a:prstGeom prst="straightConnector1">
            <a:avLst/>
          </a:prstGeom>
          <a:noFill/>
          <a:ln w="9525" cap="flat" cmpd="sng" algn="ctr">
            <a:solidFill>
              <a:srgbClr val="1F497D">
                <a:lumMod val="50000"/>
              </a:srgbClr>
            </a:solidFill>
            <a:prstDash val="solid"/>
            <a:tailEnd type="triangle"/>
          </a:ln>
          <a:effectLst/>
        </p:spPr>
      </p:cxnSp>
      <p:cxnSp>
        <p:nvCxnSpPr>
          <p:cNvPr id="128" name="Straight Arrow Connector 127"/>
          <p:cNvCxnSpPr>
            <a:stCxn id="116" idx="4"/>
            <a:endCxn id="119" idx="0"/>
          </p:cNvCxnSpPr>
          <p:nvPr/>
        </p:nvCxnSpPr>
        <p:spPr>
          <a:xfrm flipH="1">
            <a:off x="4292338" y="5344267"/>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129" name="Straight Arrow Connector 128"/>
          <p:cNvCxnSpPr>
            <a:stCxn id="116" idx="5"/>
            <a:endCxn id="121" idx="1"/>
          </p:cNvCxnSpPr>
          <p:nvPr/>
        </p:nvCxnSpPr>
        <p:spPr>
          <a:xfrm>
            <a:off x="4377914" y="5310297"/>
            <a:ext cx="716352" cy="854592"/>
          </a:xfrm>
          <a:prstGeom prst="straightConnector1">
            <a:avLst/>
          </a:prstGeom>
          <a:noFill/>
          <a:ln w="9525" cap="flat" cmpd="sng" algn="ctr">
            <a:solidFill>
              <a:srgbClr val="1F497D">
                <a:lumMod val="50000"/>
              </a:srgbClr>
            </a:solidFill>
            <a:prstDash val="solid"/>
            <a:tailEnd type="triangle"/>
          </a:ln>
          <a:effectLst/>
        </p:spPr>
      </p:cxnSp>
      <p:cxnSp>
        <p:nvCxnSpPr>
          <p:cNvPr id="130" name="Straight Arrow Connector 129"/>
          <p:cNvCxnSpPr>
            <a:stCxn id="118" idx="4"/>
            <a:endCxn id="122" idx="0"/>
          </p:cNvCxnSpPr>
          <p:nvPr/>
        </p:nvCxnSpPr>
        <p:spPr>
          <a:xfrm flipH="1">
            <a:off x="7835638" y="5344267"/>
            <a:ext cx="1" cy="786651"/>
          </a:xfrm>
          <a:prstGeom prst="straightConnector1">
            <a:avLst/>
          </a:prstGeom>
          <a:noFill/>
          <a:ln w="9525" cap="flat" cmpd="sng" algn="ctr">
            <a:solidFill>
              <a:srgbClr val="1F497D">
                <a:lumMod val="50000"/>
              </a:srgbClr>
            </a:solidFill>
            <a:prstDash val="solid"/>
            <a:tailEnd type="triangle"/>
          </a:ln>
          <a:effectLst/>
        </p:spPr>
      </p:cxnSp>
      <p:cxnSp>
        <p:nvCxnSpPr>
          <p:cNvPr id="131" name="Straight Arrow Connector 130"/>
          <p:cNvCxnSpPr>
            <a:endCxn id="144" idx="0"/>
          </p:cNvCxnSpPr>
          <p:nvPr/>
        </p:nvCxnSpPr>
        <p:spPr>
          <a:xfrm flipH="1">
            <a:off x="6055417" y="5411429"/>
            <a:ext cx="8570" cy="693395"/>
          </a:xfrm>
          <a:prstGeom prst="straightConnector1">
            <a:avLst/>
          </a:prstGeom>
          <a:noFill/>
          <a:ln w="28575" cap="flat" cmpd="sng" algn="ctr">
            <a:solidFill>
              <a:srgbClr val="EEECE1">
                <a:lumMod val="10000"/>
              </a:srgbClr>
            </a:solidFill>
            <a:prstDash val="dash"/>
            <a:tailEnd type="triangle"/>
          </a:ln>
          <a:effectLst/>
        </p:spPr>
      </p:cxnSp>
      <p:cxnSp>
        <p:nvCxnSpPr>
          <p:cNvPr id="132" name="Straight Arrow Connector 131"/>
          <p:cNvCxnSpPr>
            <a:stCxn id="118" idx="5"/>
            <a:endCxn id="123" idx="1"/>
          </p:cNvCxnSpPr>
          <p:nvPr/>
        </p:nvCxnSpPr>
        <p:spPr>
          <a:xfrm>
            <a:off x="7921214" y="5310297"/>
            <a:ext cx="692821" cy="854592"/>
          </a:xfrm>
          <a:prstGeom prst="straightConnector1">
            <a:avLst/>
          </a:prstGeom>
          <a:noFill/>
          <a:ln w="9525" cap="flat" cmpd="sng" algn="ctr">
            <a:solidFill>
              <a:srgbClr val="1F497D">
                <a:lumMod val="50000"/>
              </a:srgbClr>
            </a:solidFill>
            <a:prstDash val="solid"/>
            <a:tailEnd type="triangle"/>
          </a:ln>
          <a:effectLst/>
        </p:spPr>
      </p:cxnSp>
      <p:sp>
        <p:nvSpPr>
          <p:cNvPr id="133" name="TextBox 132"/>
          <p:cNvSpPr txBox="1"/>
          <p:nvPr/>
        </p:nvSpPr>
        <p:spPr>
          <a:xfrm>
            <a:off x="4178242" y="4836844"/>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b</a:t>
            </a:r>
            <a:endParaRPr kumimoji="0" lang="en-GB" sz="1650" b="0" i="0" u="none" strike="noStrike" kern="0" cap="none" spc="0" normalizeH="0" baseline="0" noProof="0" dirty="0">
              <a:ln>
                <a:noFill/>
              </a:ln>
              <a:solidFill>
                <a:prstClr val="black"/>
              </a:solidFill>
              <a:effectLst/>
              <a:uLnTx/>
              <a:uFillTx/>
            </a:endParaRPr>
          </a:p>
        </p:txBody>
      </p:sp>
      <p:sp>
        <p:nvSpPr>
          <p:cNvPr id="134" name="TextBox 133"/>
          <p:cNvSpPr txBox="1"/>
          <p:nvPr/>
        </p:nvSpPr>
        <p:spPr>
          <a:xfrm>
            <a:off x="6063987" y="4812787"/>
            <a:ext cx="29046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c</a:t>
            </a:r>
            <a:endParaRPr kumimoji="0" lang="en-GB" sz="1650" b="0" i="0" u="none" strike="noStrike" kern="0" cap="none" spc="0" normalizeH="0" baseline="0" noProof="0" dirty="0">
              <a:ln>
                <a:noFill/>
              </a:ln>
              <a:solidFill>
                <a:prstClr val="black"/>
              </a:solidFill>
              <a:effectLst/>
              <a:uLnTx/>
              <a:uFillTx/>
            </a:endParaRPr>
          </a:p>
        </p:txBody>
      </p:sp>
      <p:sp>
        <p:nvSpPr>
          <p:cNvPr id="135" name="TextBox 134"/>
          <p:cNvSpPr txBox="1"/>
          <p:nvPr/>
        </p:nvSpPr>
        <p:spPr>
          <a:xfrm>
            <a:off x="7726790" y="4835305"/>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d</a:t>
            </a:r>
            <a:endParaRPr kumimoji="0" lang="en-GB" sz="1650" b="0" i="0" u="none" strike="noStrike" kern="0" cap="none" spc="0" normalizeH="0" baseline="0" noProof="0" dirty="0">
              <a:ln>
                <a:noFill/>
              </a:ln>
              <a:solidFill>
                <a:prstClr val="black"/>
              </a:solidFill>
              <a:effectLst/>
              <a:uLnTx/>
              <a:uFillTx/>
            </a:endParaRPr>
          </a:p>
        </p:txBody>
      </p:sp>
      <p:sp>
        <p:nvSpPr>
          <p:cNvPr id="136" name="TextBox 135"/>
          <p:cNvSpPr txBox="1"/>
          <p:nvPr/>
        </p:nvSpPr>
        <p:spPr>
          <a:xfrm>
            <a:off x="3258189" y="5868840"/>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e</a:t>
            </a:r>
            <a:endParaRPr kumimoji="0" lang="en-GB" sz="1650" b="0" i="0" u="none" strike="noStrike" kern="0" cap="none" spc="0" normalizeH="0" baseline="0" noProof="0" dirty="0">
              <a:ln>
                <a:noFill/>
              </a:ln>
              <a:solidFill>
                <a:prstClr val="black"/>
              </a:solidFill>
              <a:effectLst/>
              <a:uLnTx/>
              <a:uFillTx/>
            </a:endParaRPr>
          </a:p>
        </p:txBody>
      </p:sp>
      <p:sp>
        <p:nvSpPr>
          <p:cNvPr id="137" name="TextBox 136"/>
          <p:cNvSpPr txBox="1"/>
          <p:nvPr/>
        </p:nvSpPr>
        <p:spPr>
          <a:xfrm>
            <a:off x="4110996" y="5881444"/>
            <a:ext cx="153430"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f</a:t>
            </a:r>
            <a:endParaRPr kumimoji="0" lang="en-GB" sz="1650" b="0" i="0" u="none" strike="noStrike" kern="0" cap="none" spc="0" normalizeH="0" baseline="0" noProof="0" dirty="0">
              <a:ln>
                <a:noFill/>
              </a:ln>
              <a:solidFill>
                <a:prstClr val="black"/>
              </a:solidFill>
              <a:effectLst/>
              <a:uLnTx/>
              <a:uFillTx/>
            </a:endParaRPr>
          </a:p>
        </p:txBody>
      </p:sp>
      <p:sp>
        <p:nvSpPr>
          <p:cNvPr id="138" name="TextBox 137"/>
          <p:cNvSpPr txBox="1"/>
          <p:nvPr/>
        </p:nvSpPr>
        <p:spPr>
          <a:xfrm>
            <a:off x="5073787" y="5834869"/>
            <a:ext cx="238287" cy="346249"/>
          </a:xfrm>
          <a:prstGeom prst="rect">
            <a:avLst/>
          </a:prstGeom>
          <a:noFill/>
        </p:spPr>
        <p:txBody>
          <a:bodyPr wrap="squar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g</a:t>
            </a:r>
            <a:endParaRPr kumimoji="0" lang="en-GB" sz="1650" b="0" i="0" u="none" strike="noStrike" kern="0" cap="none" spc="0" normalizeH="0" baseline="0" noProof="0" dirty="0">
              <a:ln>
                <a:noFill/>
              </a:ln>
              <a:solidFill>
                <a:prstClr val="black"/>
              </a:solidFill>
              <a:effectLst/>
              <a:uLnTx/>
              <a:uFillTx/>
            </a:endParaRPr>
          </a:p>
        </p:txBody>
      </p:sp>
      <p:sp>
        <p:nvSpPr>
          <p:cNvPr id="139" name="TextBox 138"/>
          <p:cNvSpPr txBox="1"/>
          <p:nvPr/>
        </p:nvSpPr>
        <p:spPr>
          <a:xfrm>
            <a:off x="7606551" y="5878365"/>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h</a:t>
            </a:r>
            <a:endParaRPr kumimoji="0" lang="en-GB" sz="1650" b="0" i="0" u="none" strike="noStrike" kern="0" cap="none" spc="0" normalizeH="0" baseline="0" noProof="0" dirty="0">
              <a:ln>
                <a:noFill/>
              </a:ln>
              <a:solidFill>
                <a:prstClr val="black"/>
              </a:solidFill>
              <a:effectLst/>
              <a:uLnTx/>
              <a:uFillTx/>
            </a:endParaRPr>
          </a:p>
        </p:txBody>
      </p:sp>
      <p:sp>
        <p:nvSpPr>
          <p:cNvPr id="140" name="TextBox 139"/>
          <p:cNvSpPr txBox="1"/>
          <p:nvPr/>
        </p:nvSpPr>
        <p:spPr>
          <a:xfrm>
            <a:off x="8616802" y="5848669"/>
            <a:ext cx="231154"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err="1">
                <a:ln>
                  <a:noFill/>
                </a:ln>
                <a:solidFill>
                  <a:prstClr val="black"/>
                </a:solidFill>
                <a:effectLst/>
                <a:uLnTx/>
                <a:uFillTx/>
              </a:rPr>
              <a:t>i</a:t>
            </a:r>
            <a:endParaRPr kumimoji="0" lang="en-GB" sz="1650" b="0" i="0" u="none" strike="noStrike" kern="0" cap="none" spc="0" normalizeH="0" baseline="0" noProof="0" dirty="0">
              <a:ln>
                <a:noFill/>
              </a:ln>
              <a:solidFill>
                <a:prstClr val="black"/>
              </a:solidFill>
              <a:effectLst/>
              <a:uLnTx/>
              <a:uFillTx/>
            </a:endParaRPr>
          </a:p>
        </p:txBody>
      </p:sp>
      <p:sp>
        <p:nvSpPr>
          <p:cNvPr id="141" name="TextBox 140"/>
          <p:cNvSpPr txBox="1"/>
          <p:nvPr/>
        </p:nvSpPr>
        <p:spPr>
          <a:xfrm>
            <a:off x="5955894" y="4142269"/>
            <a:ext cx="301686" cy="346249"/>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prstClr val="black"/>
                </a:solidFill>
                <a:effectLst/>
                <a:uLnTx/>
                <a:uFillTx/>
              </a:rPr>
              <a:t>a</a:t>
            </a:r>
            <a:endParaRPr kumimoji="0" lang="en-GB" sz="1650" b="0" i="0" u="none" strike="noStrike" kern="0" cap="none" spc="0" normalizeH="0" baseline="0" noProof="0" dirty="0">
              <a:ln>
                <a:noFill/>
              </a:ln>
              <a:solidFill>
                <a:prstClr val="black"/>
              </a:solidFill>
              <a:effectLst/>
              <a:uLnTx/>
              <a:uFillTx/>
            </a:endParaRPr>
          </a:p>
        </p:txBody>
      </p:sp>
      <p:sp>
        <p:nvSpPr>
          <p:cNvPr id="142" name="TextBox 141"/>
          <p:cNvSpPr txBox="1"/>
          <p:nvPr/>
        </p:nvSpPr>
        <p:spPr>
          <a:xfrm>
            <a:off x="5459975" y="3915847"/>
            <a:ext cx="1358064" cy="300082"/>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black"/>
                </a:solidFill>
                <a:effectLst/>
                <a:uLnTx/>
                <a:uFillTx/>
              </a:rPr>
              <a:t>Directed Graph</a:t>
            </a:r>
            <a:endParaRPr kumimoji="0" lang="en-GB" sz="1350" b="0" i="0" u="none" strike="noStrike" kern="0" cap="none" spc="0" normalizeH="0" baseline="0" noProof="0" dirty="0">
              <a:ln>
                <a:noFill/>
              </a:ln>
              <a:solidFill>
                <a:prstClr val="black"/>
              </a:solidFill>
              <a:effectLst/>
              <a:uLnTx/>
              <a:uFillTx/>
            </a:endParaRPr>
          </a:p>
        </p:txBody>
      </p:sp>
      <p:sp>
        <p:nvSpPr>
          <p:cNvPr id="143" name="TextBox 142"/>
          <p:cNvSpPr txBox="1"/>
          <p:nvPr/>
        </p:nvSpPr>
        <p:spPr>
          <a:xfrm>
            <a:off x="5663923" y="6302816"/>
            <a:ext cx="867545" cy="300082"/>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black"/>
                </a:solidFill>
                <a:effectLst/>
                <a:uLnTx/>
                <a:uFillTx/>
              </a:rPr>
              <a:t>BFS tree</a:t>
            </a:r>
            <a:endParaRPr kumimoji="0" lang="en-GB" sz="1350" b="0" i="0" u="none" strike="noStrike" kern="0" cap="none" spc="0" normalizeH="0" baseline="0" noProof="0" dirty="0">
              <a:ln>
                <a:noFill/>
              </a:ln>
              <a:solidFill>
                <a:prstClr val="black"/>
              </a:solidFill>
              <a:effectLst/>
              <a:uLnTx/>
              <a:uFillTx/>
            </a:endParaRPr>
          </a:p>
        </p:txBody>
      </p:sp>
      <p:sp>
        <p:nvSpPr>
          <p:cNvPr id="144" name="Flowchart: Connector 143"/>
          <p:cNvSpPr/>
          <p:nvPr/>
        </p:nvSpPr>
        <p:spPr>
          <a:xfrm>
            <a:off x="5934393" y="6104823"/>
            <a:ext cx="242047" cy="231963"/>
          </a:xfrm>
          <a:prstGeom prst="flowChartConnector">
            <a:avLst/>
          </a:prstGeom>
          <a:solidFill>
            <a:sysClr val="window" lastClr="FFFFFF"/>
          </a:solidFill>
          <a:ln w="28575" cap="flat" cmpd="sng" algn="ctr">
            <a:solidFill>
              <a:srgbClr val="FD2136"/>
            </a:solidFill>
            <a:prstDash val="sysDash"/>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650" b="0" i="0" u="none" strike="noStrike" kern="0" cap="none" spc="0" normalizeH="0" baseline="0" noProof="0">
              <a:ln>
                <a:noFill/>
              </a:ln>
              <a:solidFill>
                <a:prstClr val="black"/>
              </a:solidFill>
              <a:effectLst/>
              <a:uLnTx/>
              <a:uFillTx/>
              <a:latin typeface="Arial"/>
              <a:cs typeface="+mn-cs"/>
            </a:endParaRPr>
          </a:p>
        </p:txBody>
      </p:sp>
      <p:sp>
        <p:nvSpPr>
          <p:cNvPr id="148"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sp>
        <p:nvSpPr>
          <p:cNvPr id="149" name="文本框 41"/>
          <p:cNvSpPr txBox="1"/>
          <p:nvPr/>
        </p:nvSpPr>
        <p:spPr>
          <a:xfrm>
            <a:off x="4840674" y="561509"/>
            <a:ext cx="283545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Implementation</a:t>
            </a:r>
            <a:endParaRPr lang="zh-CN" altLang="en-US" sz="2800" b="1" dirty="0">
              <a:solidFill>
                <a:schemeClr val="bg1">
                  <a:lumMod val="50000"/>
                </a:schemeClr>
              </a:solidFill>
              <a:latin typeface="Calibri" panose="020F0502020204030204" pitchFamily="34" charset="0"/>
            </a:endParaRPr>
          </a:p>
        </p:txBody>
      </p:sp>
      <p:sp>
        <p:nvSpPr>
          <p:cNvPr id="150" name="Chevron 149"/>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52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500"/>
                                        <p:tgtEl>
                                          <p:spTgt spid="1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10"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500"/>
                                        <p:tgtEl>
                                          <p:spTgt spid="84"/>
                                        </p:tgtEl>
                                      </p:cBhvr>
                                    </p:animEffect>
                                  </p:childTnLst>
                                </p:cTn>
                              </p:par>
                              <p:par>
                                <p:cTn id="46" presetID="10" presetClass="entr" presetSubtype="0" fill="hold"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fade">
                                      <p:cBhvr>
                                        <p:cTn id="57" dur="500"/>
                                        <p:tgtEl>
                                          <p:spTgt spid="88"/>
                                        </p:tgtEl>
                                      </p:cBhvr>
                                    </p:animEffect>
                                  </p:childTnLst>
                                </p:cTn>
                              </p:par>
                              <p:par>
                                <p:cTn id="58" presetID="10" presetClass="entr" presetSubtype="0" fill="hold"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par>
                                <p:cTn id="61" presetID="10"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500"/>
                                        <p:tgtEl>
                                          <p:spTgt spid="90"/>
                                        </p:tgtEl>
                                      </p:cBhvr>
                                    </p:animEffect>
                                  </p:childTnLst>
                                </p:cTn>
                              </p:par>
                              <p:par>
                                <p:cTn id="64" presetID="10" presetClass="entr" presetSubtype="0" fill="hold" nodeType="with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500"/>
                                        <p:tgtEl>
                                          <p:spTgt spid="91"/>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fade">
                                      <p:cBhvr>
                                        <p:cTn id="72" dur="500"/>
                                        <p:tgtEl>
                                          <p:spTgt spid="9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fade">
                                      <p:cBhvr>
                                        <p:cTn id="75" dur="500"/>
                                        <p:tgtEl>
                                          <p:spTgt spid="9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6"/>
                                        </p:tgtEl>
                                        <p:attrNameLst>
                                          <p:attrName>style.visibility</p:attrName>
                                        </p:attrNameLst>
                                      </p:cBhvr>
                                      <p:to>
                                        <p:strVal val="visible"/>
                                      </p:to>
                                    </p:set>
                                    <p:animEffect transition="in" filter="fade">
                                      <p:cBhvr>
                                        <p:cTn id="81" dur="500"/>
                                        <p:tgtEl>
                                          <p:spTgt spid="9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7"/>
                                        </p:tgtEl>
                                        <p:attrNameLst>
                                          <p:attrName>style.visibility</p:attrName>
                                        </p:attrNameLst>
                                      </p:cBhvr>
                                      <p:to>
                                        <p:strVal val="visible"/>
                                      </p:to>
                                    </p:set>
                                    <p:animEffect transition="in" filter="fade">
                                      <p:cBhvr>
                                        <p:cTn id="84" dur="500"/>
                                        <p:tgtEl>
                                          <p:spTgt spid="9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500"/>
                                        <p:tgtEl>
                                          <p:spTgt spid="9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fade">
                                      <p:cBhvr>
                                        <p:cTn id="93" dur="500"/>
                                        <p:tgtEl>
                                          <p:spTgt spid="10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fade">
                                      <p:cBhvr>
                                        <p:cTn id="99" dur="500"/>
                                        <p:tgtEl>
                                          <p:spTgt spid="10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3"/>
                                        </p:tgtEl>
                                        <p:attrNameLst>
                                          <p:attrName>style.visibility</p:attrName>
                                        </p:attrNameLst>
                                      </p:cBhvr>
                                      <p:to>
                                        <p:strVal val="visible"/>
                                      </p:to>
                                    </p:set>
                                    <p:animEffect transition="in" filter="fade">
                                      <p:cBhvr>
                                        <p:cTn id="102" dur="500"/>
                                        <p:tgtEl>
                                          <p:spTgt spid="10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visible"/>
                                      </p:to>
                                    </p:set>
                                    <p:animEffect transition="in" filter="fade">
                                      <p:cBhvr>
                                        <p:cTn id="105" dur="500"/>
                                        <p:tgtEl>
                                          <p:spTgt spid="10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5"/>
                                        </p:tgtEl>
                                        <p:attrNameLst>
                                          <p:attrName>style.visibility</p:attrName>
                                        </p:attrNameLst>
                                      </p:cBhvr>
                                      <p:to>
                                        <p:strVal val="visible"/>
                                      </p:to>
                                    </p:set>
                                    <p:animEffect transition="in" filter="fade">
                                      <p:cBhvr>
                                        <p:cTn id="108" dur="500"/>
                                        <p:tgtEl>
                                          <p:spTgt spid="10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6"/>
                                        </p:tgtEl>
                                        <p:attrNameLst>
                                          <p:attrName>style.visibility</p:attrName>
                                        </p:attrNameLst>
                                      </p:cBhvr>
                                      <p:to>
                                        <p:strVal val="visible"/>
                                      </p:to>
                                    </p:set>
                                    <p:animEffect transition="in" filter="fade">
                                      <p:cBhvr>
                                        <p:cTn id="111" dur="500"/>
                                        <p:tgtEl>
                                          <p:spTgt spid="10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fade">
                                      <p:cBhvr>
                                        <p:cTn id="114" dur="500"/>
                                        <p:tgtEl>
                                          <p:spTgt spid="10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8"/>
                                        </p:tgtEl>
                                        <p:attrNameLst>
                                          <p:attrName>style.visibility</p:attrName>
                                        </p:attrNameLst>
                                      </p:cBhvr>
                                      <p:to>
                                        <p:strVal val="visible"/>
                                      </p:to>
                                    </p:set>
                                    <p:animEffect transition="in" filter="fade">
                                      <p:cBhvr>
                                        <p:cTn id="117" dur="500"/>
                                        <p:tgtEl>
                                          <p:spTgt spid="10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9"/>
                                        </p:tgtEl>
                                        <p:attrNameLst>
                                          <p:attrName>style.visibility</p:attrName>
                                        </p:attrNameLst>
                                      </p:cBhvr>
                                      <p:to>
                                        <p:strVal val="visible"/>
                                      </p:to>
                                    </p:set>
                                    <p:animEffect transition="in" filter="fade">
                                      <p:cBhvr>
                                        <p:cTn id="120" dur="500"/>
                                        <p:tgtEl>
                                          <p:spTgt spid="10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1"/>
                                        </p:tgtEl>
                                        <p:attrNameLst>
                                          <p:attrName>style.visibility</p:attrName>
                                        </p:attrNameLst>
                                      </p:cBhvr>
                                      <p:to>
                                        <p:strVal val="visible"/>
                                      </p:to>
                                    </p:set>
                                    <p:animEffect transition="in" filter="fade">
                                      <p:cBhvr>
                                        <p:cTn id="126" dur="500"/>
                                        <p:tgtEl>
                                          <p:spTgt spid="11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2"/>
                                        </p:tgtEl>
                                        <p:attrNameLst>
                                          <p:attrName>style.visibility</p:attrName>
                                        </p:attrNameLst>
                                      </p:cBhvr>
                                      <p:to>
                                        <p:strVal val="visible"/>
                                      </p:to>
                                    </p:set>
                                    <p:animEffect transition="in" filter="fade">
                                      <p:cBhvr>
                                        <p:cTn id="129" dur="500"/>
                                        <p:tgtEl>
                                          <p:spTgt spid="112"/>
                                        </p:tgtEl>
                                      </p:cBhvr>
                                    </p:animEffect>
                                  </p:childTnLst>
                                </p:cTn>
                              </p:par>
                              <p:par>
                                <p:cTn id="130" presetID="10" presetClass="entr" presetSubtype="0" fill="hold" nodeType="withEffect">
                                  <p:stCondLst>
                                    <p:cond delay="0"/>
                                  </p:stCondLst>
                                  <p:childTnLst>
                                    <p:set>
                                      <p:cBhvr>
                                        <p:cTn id="131" dur="1" fill="hold">
                                          <p:stCondLst>
                                            <p:cond delay="0"/>
                                          </p:stCondLst>
                                        </p:cTn>
                                        <p:tgtEl>
                                          <p:spTgt spid="113"/>
                                        </p:tgtEl>
                                        <p:attrNameLst>
                                          <p:attrName>style.visibility</p:attrName>
                                        </p:attrNameLst>
                                      </p:cBhvr>
                                      <p:to>
                                        <p:strVal val="visible"/>
                                      </p:to>
                                    </p:set>
                                    <p:animEffect transition="in" filter="fade">
                                      <p:cBhvr>
                                        <p:cTn id="132" dur="500"/>
                                        <p:tgtEl>
                                          <p:spTgt spid="11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42"/>
                                        </p:tgtEl>
                                        <p:attrNameLst>
                                          <p:attrName>style.visibility</p:attrName>
                                        </p:attrNameLst>
                                      </p:cBhvr>
                                      <p:to>
                                        <p:strVal val="visible"/>
                                      </p:to>
                                    </p:set>
                                    <p:animEffect transition="in" filter="fade">
                                      <p:cBhvr>
                                        <p:cTn id="135" dur="500"/>
                                        <p:tgtEl>
                                          <p:spTgt spid="14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14"/>
                                        </p:tgtEl>
                                        <p:attrNameLst>
                                          <p:attrName>style.visibility</p:attrName>
                                        </p:attrNameLst>
                                      </p:cBhvr>
                                      <p:to>
                                        <p:strVal val="visible"/>
                                      </p:to>
                                    </p:set>
                                    <p:animEffect transition="in" filter="fade">
                                      <p:cBhvr>
                                        <p:cTn id="138" dur="500"/>
                                        <p:tgtEl>
                                          <p:spTgt spid="114"/>
                                        </p:tgtEl>
                                      </p:cBhvr>
                                    </p:animEffect>
                                  </p:childTnLst>
                                </p:cTn>
                              </p:par>
                            </p:childTnLst>
                          </p:cTn>
                        </p:par>
                      </p:childTnLst>
                    </p:cTn>
                  </p:par>
                  <p:par>
                    <p:cTn id="139" fill="hold">
                      <p:stCondLst>
                        <p:cond delay="indefinite"/>
                      </p:stCondLst>
                      <p:childTnLst>
                        <p:par>
                          <p:cTn id="140" fill="hold">
                            <p:stCondLst>
                              <p:cond delay="0"/>
                            </p:stCondLst>
                            <p:childTnLst>
                              <p:par>
                                <p:cTn id="141" presetID="31" presetClass="entr" presetSubtype="0" fill="hold" grpId="0" nodeType="clickEffect">
                                  <p:stCondLst>
                                    <p:cond delay="0"/>
                                  </p:stCondLst>
                                  <p:childTnLst>
                                    <p:set>
                                      <p:cBhvr>
                                        <p:cTn id="142" dur="1" fill="hold">
                                          <p:stCondLst>
                                            <p:cond delay="0"/>
                                          </p:stCondLst>
                                        </p:cTn>
                                        <p:tgtEl>
                                          <p:spTgt spid="115"/>
                                        </p:tgtEl>
                                        <p:attrNameLst>
                                          <p:attrName>style.visibility</p:attrName>
                                        </p:attrNameLst>
                                      </p:cBhvr>
                                      <p:to>
                                        <p:strVal val="visible"/>
                                      </p:to>
                                    </p:set>
                                    <p:anim calcmode="lin" valueType="num">
                                      <p:cBhvr>
                                        <p:cTn id="143" dur="1000" fill="hold"/>
                                        <p:tgtEl>
                                          <p:spTgt spid="115"/>
                                        </p:tgtEl>
                                        <p:attrNameLst>
                                          <p:attrName>ppt_w</p:attrName>
                                        </p:attrNameLst>
                                      </p:cBhvr>
                                      <p:tavLst>
                                        <p:tav tm="0">
                                          <p:val>
                                            <p:fltVal val="0"/>
                                          </p:val>
                                        </p:tav>
                                        <p:tav tm="100000">
                                          <p:val>
                                            <p:strVal val="#ppt_w"/>
                                          </p:val>
                                        </p:tav>
                                      </p:tavLst>
                                    </p:anim>
                                    <p:anim calcmode="lin" valueType="num">
                                      <p:cBhvr>
                                        <p:cTn id="144" dur="1000" fill="hold"/>
                                        <p:tgtEl>
                                          <p:spTgt spid="115"/>
                                        </p:tgtEl>
                                        <p:attrNameLst>
                                          <p:attrName>ppt_h</p:attrName>
                                        </p:attrNameLst>
                                      </p:cBhvr>
                                      <p:tavLst>
                                        <p:tav tm="0">
                                          <p:val>
                                            <p:fltVal val="0"/>
                                          </p:val>
                                        </p:tav>
                                        <p:tav tm="100000">
                                          <p:val>
                                            <p:strVal val="#ppt_h"/>
                                          </p:val>
                                        </p:tav>
                                      </p:tavLst>
                                    </p:anim>
                                    <p:anim calcmode="lin" valueType="num">
                                      <p:cBhvr>
                                        <p:cTn id="145" dur="1000" fill="hold"/>
                                        <p:tgtEl>
                                          <p:spTgt spid="115"/>
                                        </p:tgtEl>
                                        <p:attrNameLst>
                                          <p:attrName>style.rotation</p:attrName>
                                        </p:attrNameLst>
                                      </p:cBhvr>
                                      <p:tavLst>
                                        <p:tav tm="0">
                                          <p:val>
                                            <p:fltVal val="90"/>
                                          </p:val>
                                        </p:tav>
                                        <p:tav tm="100000">
                                          <p:val>
                                            <p:fltVal val="0"/>
                                          </p:val>
                                        </p:tav>
                                      </p:tavLst>
                                    </p:anim>
                                    <p:animEffect transition="in" filter="fade">
                                      <p:cBhvr>
                                        <p:cTn id="146" dur="1000"/>
                                        <p:tgtEl>
                                          <p:spTgt spid="115"/>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116"/>
                                        </p:tgtEl>
                                        <p:attrNameLst>
                                          <p:attrName>style.visibility</p:attrName>
                                        </p:attrNameLst>
                                      </p:cBhvr>
                                      <p:to>
                                        <p:strVal val="visible"/>
                                      </p:to>
                                    </p:set>
                                    <p:anim calcmode="lin" valueType="num">
                                      <p:cBhvr>
                                        <p:cTn id="149" dur="1000" fill="hold"/>
                                        <p:tgtEl>
                                          <p:spTgt spid="116"/>
                                        </p:tgtEl>
                                        <p:attrNameLst>
                                          <p:attrName>ppt_w</p:attrName>
                                        </p:attrNameLst>
                                      </p:cBhvr>
                                      <p:tavLst>
                                        <p:tav tm="0">
                                          <p:val>
                                            <p:fltVal val="0"/>
                                          </p:val>
                                        </p:tav>
                                        <p:tav tm="100000">
                                          <p:val>
                                            <p:strVal val="#ppt_w"/>
                                          </p:val>
                                        </p:tav>
                                      </p:tavLst>
                                    </p:anim>
                                    <p:anim calcmode="lin" valueType="num">
                                      <p:cBhvr>
                                        <p:cTn id="150" dur="1000" fill="hold"/>
                                        <p:tgtEl>
                                          <p:spTgt spid="116"/>
                                        </p:tgtEl>
                                        <p:attrNameLst>
                                          <p:attrName>ppt_h</p:attrName>
                                        </p:attrNameLst>
                                      </p:cBhvr>
                                      <p:tavLst>
                                        <p:tav tm="0">
                                          <p:val>
                                            <p:fltVal val="0"/>
                                          </p:val>
                                        </p:tav>
                                        <p:tav tm="100000">
                                          <p:val>
                                            <p:strVal val="#ppt_h"/>
                                          </p:val>
                                        </p:tav>
                                      </p:tavLst>
                                    </p:anim>
                                    <p:anim calcmode="lin" valueType="num">
                                      <p:cBhvr>
                                        <p:cTn id="151" dur="1000" fill="hold"/>
                                        <p:tgtEl>
                                          <p:spTgt spid="116"/>
                                        </p:tgtEl>
                                        <p:attrNameLst>
                                          <p:attrName>style.rotation</p:attrName>
                                        </p:attrNameLst>
                                      </p:cBhvr>
                                      <p:tavLst>
                                        <p:tav tm="0">
                                          <p:val>
                                            <p:fltVal val="90"/>
                                          </p:val>
                                        </p:tav>
                                        <p:tav tm="100000">
                                          <p:val>
                                            <p:fltVal val="0"/>
                                          </p:val>
                                        </p:tav>
                                      </p:tavLst>
                                    </p:anim>
                                    <p:animEffect transition="in" filter="fade">
                                      <p:cBhvr>
                                        <p:cTn id="152" dur="1000"/>
                                        <p:tgtEl>
                                          <p:spTgt spid="116"/>
                                        </p:tgtEl>
                                      </p:cBhvr>
                                    </p:animEffect>
                                  </p:childTnLst>
                                </p:cTn>
                              </p:par>
                              <p:par>
                                <p:cTn id="153" presetID="31" presetClass="entr" presetSubtype="0" fill="hold" grpId="0" nodeType="withEffect">
                                  <p:stCondLst>
                                    <p:cond delay="0"/>
                                  </p:stCondLst>
                                  <p:childTnLst>
                                    <p:set>
                                      <p:cBhvr>
                                        <p:cTn id="154" dur="1" fill="hold">
                                          <p:stCondLst>
                                            <p:cond delay="0"/>
                                          </p:stCondLst>
                                        </p:cTn>
                                        <p:tgtEl>
                                          <p:spTgt spid="117"/>
                                        </p:tgtEl>
                                        <p:attrNameLst>
                                          <p:attrName>style.visibility</p:attrName>
                                        </p:attrNameLst>
                                      </p:cBhvr>
                                      <p:to>
                                        <p:strVal val="visible"/>
                                      </p:to>
                                    </p:set>
                                    <p:anim calcmode="lin" valueType="num">
                                      <p:cBhvr>
                                        <p:cTn id="155" dur="1000" fill="hold"/>
                                        <p:tgtEl>
                                          <p:spTgt spid="117"/>
                                        </p:tgtEl>
                                        <p:attrNameLst>
                                          <p:attrName>ppt_w</p:attrName>
                                        </p:attrNameLst>
                                      </p:cBhvr>
                                      <p:tavLst>
                                        <p:tav tm="0">
                                          <p:val>
                                            <p:fltVal val="0"/>
                                          </p:val>
                                        </p:tav>
                                        <p:tav tm="100000">
                                          <p:val>
                                            <p:strVal val="#ppt_w"/>
                                          </p:val>
                                        </p:tav>
                                      </p:tavLst>
                                    </p:anim>
                                    <p:anim calcmode="lin" valueType="num">
                                      <p:cBhvr>
                                        <p:cTn id="156" dur="1000" fill="hold"/>
                                        <p:tgtEl>
                                          <p:spTgt spid="117"/>
                                        </p:tgtEl>
                                        <p:attrNameLst>
                                          <p:attrName>ppt_h</p:attrName>
                                        </p:attrNameLst>
                                      </p:cBhvr>
                                      <p:tavLst>
                                        <p:tav tm="0">
                                          <p:val>
                                            <p:fltVal val="0"/>
                                          </p:val>
                                        </p:tav>
                                        <p:tav tm="100000">
                                          <p:val>
                                            <p:strVal val="#ppt_h"/>
                                          </p:val>
                                        </p:tav>
                                      </p:tavLst>
                                    </p:anim>
                                    <p:anim calcmode="lin" valueType="num">
                                      <p:cBhvr>
                                        <p:cTn id="157" dur="1000" fill="hold"/>
                                        <p:tgtEl>
                                          <p:spTgt spid="117"/>
                                        </p:tgtEl>
                                        <p:attrNameLst>
                                          <p:attrName>style.rotation</p:attrName>
                                        </p:attrNameLst>
                                      </p:cBhvr>
                                      <p:tavLst>
                                        <p:tav tm="0">
                                          <p:val>
                                            <p:fltVal val="90"/>
                                          </p:val>
                                        </p:tav>
                                        <p:tav tm="100000">
                                          <p:val>
                                            <p:fltVal val="0"/>
                                          </p:val>
                                        </p:tav>
                                      </p:tavLst>
                                    </p:anim>
                                    <p:animEffect transition="in" filter="fade">
                                      <p:cBhvr>
                                        <p:cTn id="158" dur="1000"/>
                                        <p:tgtEl>
                                          <p:spTgt spid="117"/>
                                        </p:tgtEl>
                                      </p:cBhvr>
                                    </p:animEffect>
                                  </p:childTnLst>
                                </p:cTn>
                              </p:par>
                              <p:par>
                                <p:cTn id="159" presetID="31" presetClass="entr" presetSubtype="0" fill="hold" grpId="0" nodeType="withEffect">
                                  <p:stCondLst>
                                    <p:cond delay="0"/>
                                  </p:stCondLst>
                                  <p:childTnLst>
                                    <p:set>
                                      <p:cBhvr>
                                        <p:cTn id="160" dur="1" fill="hold">
                                          <p:stCondLst>
                                            <p:cond delay="0"/>
                                          </p:stCondLst>
                                        </p:cTn>
                                        <p:tgtEl>
                                          <p:spTgt spid="118"/>
                                        </p:tgtEl>
                                        <p:attrNameLst>
                                          <p:attrName>style.visibility</p:attrName>
                                        </p:attrNameLst>
                                      </p:cBhvr>
                                      <p:to>
                                        <p:strVal val="visible"/>
                                      </p:to>
                                    </p:set>
                                    <p:anim calcmode="lin" valueType="num">
                                      <p:cBhvr>
                                        <p:cTn id="161" dur="1000" fill="hold"/>
                                        <p:tgtEl>
                                          <p:spTgt spid="118"/>
                                        </p:tgtEl>
                                        <p:attrNameLst>
                                          <p:attrName>ppt_w</p:attrName>
                                        </p:attrNameLst>
                                      </p:cBhvr>
                                      <p:tavLst>
                                        <p:tav tm="0">
                                          <p:val>
                                            <p:fltVal val="0"/>
                                          </p:val>
                                        </p:tav>
                                        <p:tav tm="100000">
                                          <p:val>
                                            <p:strVal val="#ppt_w"/>
                                          </p:val>
                                        </p:tav>
                                      </p:tavLst>
                                    </p:anim>
                                    <p:anim calcmode="lin" valueType="num">
                                      <p:cBhvr>
                                        <p:cTn id="162" dur="1000" fill="hold"/>
                                        <p:tgtEl>
                                          <p:spTgt spid="118"/>
                                        </p:tgtEl>
                                        <p:attrNameLst>
                                          <p:attrName>ppt_h</p:attrName>
                                        </p:attrNameLst>
                                      </p:cBhvr>
                                      <p:tavLst>
                                        <p:tav tm="0">
                                          <p:val>
                                            <p:fltVal val="0"/>
                                          </p:val>
                                        </p:tav>
                                        <p:tav tm="100000">
                                          <p:val>
                                            <p:strVal val="#ppt_h"/>
                                          </p:val>
                                        </p:tav>
                                      </p:tavLst>
                                    </p:anim>
                                    <p:anim calcmode="lin" valueType="num">
                                      <p:cBhvr>
                                        <p:cTn id="163" dur="1000" fill="hold"/>
                                        <p:tgtEl>
                                          <p:spTgt spid="118"/>
                                        </p:tgtEl>
                                        <p:attrNameLst>
                                          <p:attrName>style.rotation</p:attrName>
                                        </p:attrNameLst>
                                      </p:cBhvr>
                                      <p:tavLst>
                                        <p:tav tm="0">
                                          <p:val>
                                            <p:fltVal val="90"/>
                                          </p:val>
                                        </p:tav>
                                        <p:tav tm="100000">
                                          <p:val>
                                            <p:fltVal val="0"/>
                                          </p:val>
                                        </p:tav>
                                      </p:tavLst>
                                    </p:anim>
                                    <p:animEffect transition="in" filter="fade">
                                      <p:cBhvr>
                                        <p:cTn id="164" dur="1000"/>
                                        <p:tgtEl>
                                          <p:spTgt spid="118"/>
                                        </p:tgtEl>
                                      </p:cBhvr>
                                    </p:animEffect>
                                  </p:childTnLst>
                                </p:cTn>
                              </p:par>
                              <p:par>
                                <p:cTn id="165" presetID="31" presetClass="entr" presetSubtype="0"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 calcmode="lin" valueType="num">
                                      <p:cBhvr>
                                        <p:cTn id="167" dur="1000" fill="hold"/>
                                        <p:tgtEl>
                                          <p:spTgt spid="119"/>
                                        </p:tgtEl>
                                        <p:attrNameLst>
                                          <p:attrName>ppt_w</p:attrName>
                                        </p:attrNameLst>
                                      </p:cBhvr>
                                      <p:tavLst>
                                        <p:tav tm="0">
                                          <p:val>
                                            <p:fltVal val="0"/>
                                          </p:val>
                                        </p:tav>
                                        <p:tav tm="100000">
                                          <p:val>
                                            <p:strVal val="#ppt_w"/>
                                          </p:val>
                                        </p:tav>
                                      </p:tavLst>
                                    </p:anim>
                                    <p:anim calcmode="lin" valueType="num">
                                      <p:cBhvr>
                                        <p:cTn id="168" dur="1000" fill="hold"/>
                                        <p:tgtEl>
                                          <p:spTgt spid="119"/>
                                        </p:tgtEl>
                                        <p:attrNameLst>
                                          <p:attrName>ppt_h</p:attrName>
                                        </p:attrNameLst>
                                      </p:cBhvr>
                                      <p:tavLst>
                                        <p:tav tm="0">
                                          <p:val>
                                            <p:fltVal val="0"/>
                                          </p:val>
                                        </p:tav>
                                        <p:tav tm="100000">
                                          <p:val>
                                            <p:strVal val="#ppt_h"/>
                                          </p:val>
                                        </p:tav>
                                      </p:tavLst>
                                    </p:anim>
                                    <p:anim calcmode="lin" valueType="num">
                                      <p:cBhvr>
                                        <p:cTn id="169" dur="1000" fill="hold"/>
                                        <p:tgtEl>
                                          <p:spTgt spid="119"/>
                                        </p:tgtEl>
                                        <p:attrNameLst>
                                          <p:attrName>style.rotation</p:attrName>
                                        </p:attrNameLst>
                                      </p:cBhvr>
                                      <p:tavLst>
                                        <p:tav tm="0">
                                          <p:val>
                                            <p:fltVal val="90"/>
                                          </p:val>
                                        </p:tav>
                                        <p:tav tm="100000">
                                          <p:val>
                                            <p:fltVal val="0"/>
                                          </p:val>
                                        </p:tav>
                                      </p:tavLst>
                                    </p:anim>
                                    <p:animEffect transition="in" filter="fade">
                                      <p:cBhvr>
                                        <p:cTn id="170" dur="1000"/>
                                        <p:tgtEl>
                                          <p:spTgt spid="119"/>
                                        </p:tgtEl>
                                      </p:cBhvr>
                                    </p:animEffect>
                                  </p:childTnLst>
                                </p:cTn>
                              </p:par>
                              <p:par>
                                <p:cTn id="171" presetID="31" presetClass="entr" presetSubtype="0" fill="hold" grpId="0" nodeType="withEffect">
                                  <p:stCondLst>
                                    <p:cond delay="0"/>
                                  </p:stCondLst>
                                  <p:childTnLst>
                                    <p:set>
                                      <p:cBhvr>
                                        <p:cTn id="172" dur="1" fill="hold">
                                          <p:stCondLst>
                                            <p:cond delay="0"/>
                                          </p:stCondLst>
                                        </p:cTn>
                                        <p:tgtEl>
                                          <p:spTgt spid="120"/>
                                        </p:tgtEl>
                                        <p:attrNameLst>
                                          <p:attrName>style.visibility</p:attrName>
                                        </p:attrNameLst>
                                      </p:cBhvr>
                                      <p:to>
                                        <p:strVal val="visible"/>
                                      </p:to>
                                    </p:set>
                                    <p:anim calcmode="lin" valueType="num">
                                      <p:cBhvr>
                                        <p:cTn id="173" dur="1000" fill="hold"/>
                                        <p:tgtEl>
                                          <p:spTgt spid="120"/>
                                        </p:tgtEl>
                                        <p:attrNameLst>
                                          <p:attrName>ppt_w</p:attrName>
                                        </p:attrNameLst>
                                      </p:cBhvr>
                                      <p:tavLst>
                                        <p:tav tm="0">
                                          <p:val>
                                            <p:fltVal val="0"/>
                                          </p:val>
                                        </p:tav>
                                        <p:tav tm="100000">
                                          <p:val>
                                            <p:strVal val="#ppt_w"/>
                                          </p:val>
                                        </p:tav>
                                      </p:tavLst>
                                    </p:anim>
                                    <p:anim calcmode="lin" valueType="num">
                                      <p:cBhvr>
                                        <p:cTn id="174" dur="1000" fill="hold"/>
                                        <p:tgtEl>
                                          <p:spTgt spid="120"/>
                                        </p:tgtEl>
                                        <p:attrNameLst>
                                          <p:attrName>ppt_h</p:attrName>
                                        </p:attrNameLst>
                                      </p:cBhvr>
                                      <p:tavLst>
                                        <p:tav tm="0">
                                          <p:val>
                                            <p:fltVal val="0"/>
                                          </p:val>
                                        </p:tav>
                                        <p:tav tm="100000">
                                          <p:val>
                                            <p:strVal val="#ppt_h"/>
                                          </p:val>
                                        </p:tav>
                                      </p:tavLst>
                                    </p:anim>
                                    <p:anim calcmode="lin" valueType="num">
                                      <p:cBhvr>
                                        <p:cTn id="175" dur="1000" fill="hold"/>
                                        <p:tgtEl>
                                          <p:spTgt spid="120"/>
                                        </p:tgtEl>
                                        <p:attrNameLst>
                                          <p:attrName>style.rotation</p:attrName>
                                        </p:attrNameLst>
                                      </p:cBhvr>
                                      <p:tavLst>
                                        <p:tav tm="0">
                                          <p:val>
                                            <p:fltVal val="90"/>
                                          </p:val>
                                        </p:tav>
                                        <p:tav tm="100000">
                                          <p:val>
                                            <p:fltVal val="0"/>
                                          </p:val>
                                        </p:tav>
                                      </p:tavLst>
                                    </p:anim>
                                    <p:animEffect transition="in" filter="fade">
                                      <p:cBhvr>
                                        <p:cTn id="176" dur="1000"/>
                                        <p:tgtEl>
                                          <p:spTgt spid="120"/>
                                        </p:tgtEl>
                                      </p:cBhvr>
                                    </p:animEffect>
                                  </p:childTnLst>
                                </p:cTn>
                              </p:par>
                              <p:par>
                                <p:cTn id="177" presetID="31" presetClass="entr" presetSubtype="0" fill="hold" grpId="0" nodeType="withEffect">
                                  <p:stCondLst>
                                    <p:cond delay="0"/>
                                  </p:stCondLst>
                                  <p:childTnLst>
                                    <p:set>
                                      <p:cBhvr>
                                        <p:cTn id="178" dur="1" fill="hold">
                                          <p:stCondLst>
                                            <p:cond delay="0"/>
                                          </p:stCondLst>
                                        </p:cTn>
                                        <p:tgtEl>
                                          <p:spTgt spid="121"/>
                                        </p:tgtEl>
                                        <p:attrNameLst>
                                          <p:attrName>style.visibility</p:attrName>
                                        </p:attrNameLst>
                                      </p:cBhvr>
                                      <p:to>
                                        <p:strVal val="visible"/>
                                      </p:to>
                                    </p:set>
                                    <p:anim calcmode="lin" valueType="num">
                                      <p:cBhvr>
                                        <p:cTn id="179" dur="1000" fill="hold"/>
                                        <p:tgtEl>
                                          <p:spTgt spid="121"/>
                                        </p:tgtEl>
                                        <p:attrNameLst>
                                          <p:attrName>ppt_w</p:attrName>
                                        </p:attrNameLst>
                                      </p:cBhvr>
                                      <p:tavLst>
                                        <p:tav tm="0">
                                          <p:val>
                                            <p:fltVal val="0"/>
                                          </p:val>
                                        </p:tav>
                                        <p:tav tm="100000">
                                          <p:val>
                                            <p:strVal val="#ppt_w"/>
                                          </p:val>
                                        </p:tav>
                                      </p:tavLst>
                                    </p:anim>
                                    <p:anim calcmode="lin" valueType="num">
                                      <p:cBhvr>
                                        <p:cTn id="180" dur="1000" fill="hold"/>
                                        <p:tgtEl>
                                          <p:spTgt spid="121"/>
                                        </p:tgtEl>
                                        <p:attrNameLst>
                                          <p:attrName>ppt_h</p:attrName>
                                        </p:attrNameLst>
                                      </p:cBhvr>
                                      <p:tavLst>
                                        <p:tav tm="0">
                                          <p:val>
                                            <p:fltVal val="0"/>
                                          </p:val>
                                        </p:tav>
                                        <p:tav tm="100000">
                                          <p:val>
                                            <p:strVal val="#ppt_h"/>
                                          </p:val>
                                        </p:tav>
                                      </p:tavLst>
                                    </p:anim>
                                    <p:anim calcmode="lin" valueType="num">
                                      <p:cBhvr>
                                        <p:cTn id="181" dur="1000" fill="hold"/>
                                        <p:tgtEl>
                                          <p:spTgt spid="121"/>
                                        </p:tgtEl>
                                        <p:attrNameLst>
                                          <p:attrName>style.rotation</p:attrName>
                                        </p:attrNameLst>
                                      </p:cBhvr>
                                      <p:tavLst>
                                        <p:tav tm="0">
                                          <p:val>
                                            <p:fltVal val="90"/>
                                          </p:val>
                                        </p:tav>
                                        <p:tav tm="100000">
                                          <p:val>
                                            <p:fltVal val="0"/>
                                          </p:val>
                                        </p:tav>
                                      </p:tavLst>
                                    </p:anim>
                                    <p:animEffect transition="in" filter="fade">
                                      <p:cBhvr>
                                        <p:cTn id="182" dur="1000"/>
                                        <p:tgtEl>
                                          <p:spTgt spid="121"/>
                                        </p:tgtEl>
                                      </p:cBhvr>
                                    </p:animEffect>
                                  </p:childTnLst>
                                </p:cTn>
                              </p:par>
                              <p:par>
                                <p:cTn id="183" presetID="31" presetClass="entr" presetSubtype="0" fill="hold" grpId="0" nodeType="withEffect">
                                  <p:stCondLst>
                                    <p:cond delay="0"/>
                                  </p:stCondLst>
                                  <p:childTnLst>
                                    <p:set>
                                      <p:cBhvr>
                                        <p:cTn id="184" dur="1" fill="hold">
                                          <p:stCondLst>
                                            <p:cond delay="0"/>
                                          </p:stCondLst>
                                        </p:cTn>
                                        <p:tgtEl>
                                          <p:spTgt spid="122"/>
                                        </p:tgtEl>
                                        <p:attrNameLst>
                                          <p:attrName>style.visibility</p:attrName>
                                        </p:attrNameLst>
                                      </p:cBhvr>
                                      <p:to>
                                        <p:strVal val="visible"/>
                                      </p:to>
                                    </p:set>
                                    <p:anim calcmode="lin" valueType="num">
                                      <p:cBhvr>
                                        <p:cTn id="185" dur="1000" fill="hold"/>
                                        <p:tgtEl>
                                          <p:spTgt spid="122"/>
                                        </p:tgtEl>
                                        <p:attrNameLst>
                                          <p:attrName>ppt_w</p:attrName>
                                        </p:attrNameLst>
                                      </p:cBhvr>
                                      <p:tavLst>
                                        <p:tav tm="0">
                                          <p:val>
                                            <p:fltVal val="0"/>
                                          </p:val>
                                        </p:tav>
                                        <p:tav tm="100000">
                                          <p:val>
                                            <p:strVal val="#ppt_w"/>
                                          </p:val>
                                        </p:tav>
                                      </p:tavLst>
                                    </p:anim>
                                    <p:anim calcmode="lin" valueType="num">
                                      <p:cBhvr>
                                        <p:cTn id="186" dur="1000" fill="hold"/>
                                        <p:tgtEl>
                                          <p:spTgt spid="122"/>
                                        </p:tgtEl>
                                        <p:attrNameLst>
                                          <p:attrName>ppt_h</p:attrName>
                                        </p:attrNameLst>
                                      </p:cBhvr>
                                      <p:tavLst>
                                        <p:tav tm="0">
                                          <p:val>
                                            <p:fltVal val="0"/>
                                          </p:val>
                                        </p:tav>
                                        <p:tav tm="100000">
                                          <p:val>
                                            <p:strVal val="#ppt_h"/>
                                          </p:val>
                                        </p:tav>
                                      </p:tavLst>
                                    </p:anim>
                                    <p:anim calcmode="lin" valueType="num">
                                      <p:cBhvr>
                                        <p:cTn id="187" dur="1000" fill="hold"/>
                                        <p:tgtEl>
                                          <p:spTgt spid="122"/>
                                        </p:tgtEl>
                                        <p:attrNameLst>
                                          <p:attrName>style.rotation</p:attrName>
                                        </p:attrNameLst>
                                      </p:cBhvr>
                                      <p:tavLst>
                                        <p:tav tm="0">
                                          <p:val>
                                            <p:fltVal val="90"/>
                                          </p:val>
                                        </p:tav>
                                        <p:tav tm="100000">
                                          <p:val>
                                            <p:fltVal val="0"/>
                                          </p:val>
                                        </p:tav>
                                      </p:tavLst>
                                    </p:anim>
                                    <p:animEffect transition="in" filter="fade">
                                      <p:cBhvr>
                                        <p:cTn id="188" dur="1000"/>
                                        <p:tgtEl>
                                          <p:spTgt spid="122"/>
                                        </p:tgtEl>
                                      </p:cBhvr>
                                    </p:animEffect>
                                  </p:childTnLst>
                                </p:cTn>
                              </p:par>
                              <p:par>
                                <p:cTn id="189" presetID="31" presetClass="entr" presetSubtype="0" fill="hold" grpId="0" nodeType="withEffect">
                                  <p:stCondLst>
                                    <p:cond delay="0"/>
                                  </p:stCondLst>
                                  <p:childTnLst>
                                    <p:set>
                                      <p:cBhvr>
                                        <p:cTn id="190" dur="1" fill="hold">
                                          <p:stCondLst>
                                            <p:cond delay="0"/>
                                          </p:stCondLst>
                                        </p:cTn>
                                        <p:tgtEl>
                                          <p:spTgt spid="123"/>
                                        </p:tgtEl>
                                        <p:attrNameLst>
                                          <p:attrName>style.visibility</p:attrName>
                                        </p:attrNameLst>
                                      </p:cBhvr>
                                      <p:to>
                                        <p:strVal val="visible"/>
                                      </p:to>
                                    </p:set>
                                    <p:anim calcmode="lin" valueType="num">
                                      <p:cBhvr>
                                        <p:cTn id="191" dur="1000" fill="hold"/>
                                        <p:tgtEl>
                                          <p:spTgt spid="123"/>
                                        </p:tgtEl>
                                        <p:attrNameLst>
                                          <p:attrName>ppt_w</p:attrName>
                                        </p:attrNameLst>
                                      </p:cBhvr>
                                      <p:tavLst>
                                        <p:tav tm="0">
                                          <p:val>
                                            <p:fltVal val="0"/>
                                          </p:val>
                                        </p:tav>
                                        <p:tav tm="100000">
                                          <p:val>
                                            <p:strVal val="#ppt_w"/>
                                          </p:val>
                                        </p:tav>
                                      </p:tavLst>
                                    </p:anim>
                                    <p:anim calcmode="lin" valueType="num">
                                      <p:cBhvr>
                                        <p:cTn id="192" dur="1000" fill="hold"/>
                                        <p:tgtEl>
                                          <p:spTgt spid="123"/>
                                        </p:tgtEl>
                                        <p:attrNameLst>
                                          <p:attrName>ppt_h</p:attrName>
                                        </p:attrNameLst>
                                      </p:cBhvr>
                                      <p:tavLst>
                                        <p:tav tm="0">
                                          <p:val>
                                            <p:fltVal val="0"/>
                                          </p:val>
                                        </p:tav>
                                        <p:tav tm="100000">
                                          <p:val>
                                            <p:strVal val="#ppt_h"/>
                                          </p:val>
                                        </p:tav>
                                      </p:tavLst>
                                    </p:anim>
                                    <p:anim calcmode="lin" valueType="num">
                                      <p:cBhvr>
                                        <p:cTn id="193" dur="1000" fill="hold"/>
                                        <p:tgtEl>
                                          <p:spTgt spid="123"/>
                                        </p:tgtEl>
                                        <p:attrNameLst>
                                          <p:attrName>style.rotation</p:attrName>
                                        </p:attrNameLst>
                                      </p:cBhvr>
                                      <p:tavLst>
                                        <p:tav tm="0">
                                          <p:val>
                                            <p:fltVal val="90"/>
                                          </p:val>
                                        </p:tav>
                                        <p:tav tm="100000">
                                          <p:val>
                                            <p:fltVal val="0"/>
                                          </p:val>
                                        </p:tav>
                                      </p:tavLst>
                                    </p:anim>
                                    <p:animEffect transition="in" filter="fade">
                                      <p:cBhvr>
                                        <p:cTn id="194" dur="1000"/>
                                        <p:tgtEl>
                                          <p:spTgt spid="123"/>
                                        </p:tgtEl>
                                      </p:cBhvr>
                                    </p:animEffect>
                                  </p:childTnLst>
                                </p:cTn>
                              </p:par>
                              <p:par>
                                <p:cTn id="195" presetID="31" presetClass="entr" presetSubtype="0" fill="hold" nodeType="withEffect">
                                  <p:stCondLst>
                                    <p:cond delay="0"/>
                                  </p:stCondLst>
                                  <p:childTnLst>
                                    <p:set>
                                      <p:cBhvr>
                                        <p:cTn id="196" dur="1" fill="hold">
                                          <p:stCondLst>
                                            <p:cond delay="0"/>
                                          </p:stCondLst>
                                        </p:cTn>
                                        <p:tgtEl>
                                          <p:spTgt spid="124"/>
                                        </p:tgtEl>
                                        <p:attrNameLst>
                                          <p:attrName>style.visibility</p:attrName>
                                        </p:attrNameLst>
                                      </p:cBhvr>
                                      <p:to>
                                        <p:strVal val="visible"/>
                                      </p:to>
                                    </p:set>
                                    <p:anim calcmode="lin" valueType="num">
                                      <p:cBhvr>
                                        <p:cTn id="197" dur="1000" fill="hold"/>
                                        <p:tgtEl>
                                          <p:spTgt spid="124"/>
                                        </p:tgtEl>
                                        <p:attrNameLst>
                                          <p:attrName>ppt_w</p:attrName>
                                        </p:attrNameLst>
                                      </p:cBhvr>
                                      <p:tavLst>
                                        <p:tav tm="0">
                                          <p:val>
                                            <p:fltVal val="0"/>
                                          </p:val>
                                        </p:tav>
                                        <p:tav tm="100000">
                                          <p:val>
                                            <p:strVal val="#ppt_w"/>
                                          </p:val>
                                        </p:tav>
                                      </p:tavLst>
                                    </p:anim>
                                    <p:anim calcmode="lin" valueType="num">
                                      <p:cBhvr>
                                        <p:cTn id="198" dur="1000" fill="hold"/>
                                        <p:tgtEl>
                                          <p:spTgt spid="124"/>
                                        </p:tgtEl>
                                        <p:attrNameLst>
                                          <p:attrName>ppt_h</p:attrName>
                                        </p:attrNameLst>
                                      </p:cBhvr>
                                      <p:tavLst>
                                        <p:tav tm="0">
                                          <p:val>
                                            <p:fltVal val="0"/>
                                          </p:val>
                                        </p:tav>
                                        <p:tav tm="100000">
                                          <p:val>
                                            <p:strVal val="#ppt_h"/>
                                          </p:val>
                                        </p:tav>
                                      </p:tavLst>
                                    </p:anim>
                                    <p:anim calcmode="lin" valueType="num">
                                      <p:cBhvr>
                                        <p:cTn id="199" dur="1000" fill="hold"/>
                                        <p:tgtEl>
                                          <p:spTgt spid="124"/>
                                        </p:tgtEl>
                                        <p:attrNameLst>
                                          <p:attrName>style.rotation</p:attrName>
                                        </p:attrNameLst>
                                      </p:cBhvr>
                                      <p:tavLst>
                                        <p:tav tm="0">
                                          <p:val>
                                            <p:fltVal val="90"/>
                                          </p:val>
                                        </p:tav>
                                        <p:tav tm="100000">
                                          <p:val>
                                            <p:fltVal val="0"/>
                                          </p:val>
                                        </p:tav>
                                      </p:tavLst>
                                    </p:anim>
                                    <p:animEffect transition="in" filter="fade">
                                      <p:cBhvr>
                                        <p:cTn id="200" dur="1000"/>
                                        <p:tgtEl>
                                          <p:spTgt spid="124"/>
                                        </p:tgtEl>
                                      </p:cBhvr>
                                    </p:animEffect>
                                  </p:childTnLst>
                                </p:cTn>
                              </p:par>
                              <p:par>
                                <p:cTn id="201" presetID="31" presetClass="entr" presetSubtype="0" fill="hold" nodeType="withEffect">
                                  <p:stCondLst>
                                    <p:cond delay="0"/>
                                  </p:stCondLst>
                                  <p:childTnLst>
                                    <p:set>
                                      <p:cBhvr>
                                        <p:cTn id="202" dur="1" fill="hold">
                                          <p:stCondLst>
                                            <p:cond delay="0"/>
                                          </p:stCondLst>
                                        </p:cTn>
                                        <p:tgtEl>
                                          <p:spTgt spid="125"/>
                                        </p:tgtEl>
                                        <p:attrNameLst>
                                          <p:attrName>style.visibility</p:attrName>
                                        </p:attrNameLst>
                                      </p:cBhvr>
                                      <p:to>
                                        <p:strVal val="visible"/>
                                      </p:to>
                                    </p:set>
                                    <p:anim calcmode="lin" valueType="num">
                                      <p:cBhvr>
                                        <p:cTn id="203" dur="1000" fill="hold"/>
                                        <p:tgtEl>
                                          <p:spTgt spid="125"/>
                                        </p:tgtEl>
                                        <p:attrNameLst>
                                          <p:attrName>ppt_w</p:attrName>
                                        </p:attrNameLst>
                                      </p:cBhvr>
                                      <p:tavLst>
                                        <p:tav tm="0">
                                          <p:val>
                                            <p:fltVal val="0"/>
                                          </p:val>
                                        </p:tav>
                                        <p:tav tm="100000">
                                          <p:val>
                                            <p:strVal val="#ppt_w"/>
                                          </p:val>
                                        </p:tav>
                                      </p:tavLst>
                                    </p:anim>
                                    <p:anim calcmode="lin" valueType="num">
                                      <p:cBhvr>
                                        <p:cTn id="204" dur="1000" fill="hold"/>
                                        <p:tgtEl>
                                          <p:spTgt spid="125"/>
                                        </p:tgtEl>
                                        <p:attrNameLst>
                                          <p:attrName>ppt_h</p:attrName>
                                        </p:attrNameLst>
                                      </p:cBhvr>
                                      <p:tavLst>
                                        <p:tav tm="0">
                                          <p:val>
                                            <p:fltVal val="0"/>
                                          </p:val>
                                        </p:tav>
                                        <p:tav tm="100000">
                                          <p:val>
                                            <p:strVal val="#ppt_h"/>
                                          </p:val>
                                        </p:tav>
                                      </p:tavLst>
                                    </p:anim>
                                    <p:anim calcmode="lin" valueType="num">
                                      <p:cBhvr>
                                        <p:cTn id="205" dur="1000" fill="hold"/>
                                        <p:tgtEl>
                                          <p:spTgt spid="125"/>
                                        </p:tgtEl>
                                        <p:attrNameLst>
                                          <p:attrName>style.rotation</p:attrName>
                                        </p:attrNameLst>
                                      </p:cBhvr>
                                      <p:tavLst>
                                        <p:tav tm="0">
                                          <p:val>
                                            <p:fltVal val="90"/>
                                          </p:val>
                                        </p:tav>
                                        <p:tav tm="100000">
                                          <p:val>
                                            <p:fltVal val="0"/>
                                          </p:val>
                                        </p:tav>
                                      </p:tavLst>
                                    </p:anim>
                                    <p:animEffect transition="in" filter="fade">
                                      <p:cBhvr>
                                        <p:cTn id="206" dur="1000"/>
                                        <p:tgtEl>
                                          <p:spTgt spid="125"/>
                                        </p:tgtEl>
                                      </p:cBhvr>
                                    </p:animEffect>
                                  </p:childTnLst>
                                </p:cTn>
                              </p:par>
                              <p:par>
                                <p:cTn id="207" presetID="31" presetClass="entr" presetSubtype="0" fill="hold" nodeType="withEffect">
                                  <p:stCondLst>
                                    <p:cond delay="0"/>
                                  </p:stCondLst>
                                  <p:childTnLst>
                                    <p:set>
                                      <p:cBhvr>
                                        <p:cTn id="208" dur="1" fill="hold">
                                          <p:stCondLst>
                                            <p:cond delay="0"/>
                                          </p:stCondLst>
                                        </p:cTn>
                                        <p:tgtEl>
                                          <p:spTgt spid="126"/>
                                        </p:tgtEl>
                                        <p:attrNameLst>
                                          <p:attrName>style.visibility</p:attrName>
                                        </p:attrNameLst>
                                      </p:cBhvr>
                                      <p:to>
                                        <p:strVal val="visible"/>
                                      </p:to>
                                    </p:set>
                                    <p:anim calcmode="lin" valueType="num">
                                      <p:cBhvr>
                                        <p:cTn id="209" dur="1000" fill="hold"/>
                                        <p:tgtEl>
                                          <p:spTgt spid="126"/>
                                        </p:tgtEl>
                                        <p:attrNameLst>
                                          <p:attrName>ppt_w</p:attrName>
                                        </p:attrNameLst>
                                      </p:cBhvr>
                                      <p:tavLst>
                                        <p:tav tm="0">
                                          <p:val>
                                            <p:fltVal val="0"/>
                                          </p:val>
                                        </p:tav>
                                        <p:tav tm="100000">
                                          <p:val>
                                            <p:strVal val="#ppt_w"/>
                                          </p:val>
                                        </p:tav>
                                      </p:tavLst>
                                    </p:anim>
                                    <p:anim calcmode="lin" valueType="num">
                                      <p:cBhvr>
                                        <p:cTn id="210" dur="1000" fill="hold"/>
                                        <p:tgtEl>
                                          <p:spTgt spid="126"/>
                                        </p:tgtEl>
                                        <p:attrNameLst>
                                          <p:attrName>ppt_h</p:attrName>
                                        </p:attrNameLst>
                                      </p:cBhvr>
                                      <p:tavLst>
                                        <p:tav tm="0">
                                          <p:val>
                                            <p:fltVal val="0"/>
                                          </p:val>
                                        </p:tav>
                                        <p:tav tm="100000">
                                          <p:val>
                                            <p:strVal val="#ppt_h"/>
                                          </p:val>
                                        </p:tav>
                                      </p:tavLst>
                                    </p:anim>
                                    <p:anim calcmode="lin" valueType="num">
                                      <p:cBhvr>
                                        <p:cTn id="211" dur="1000" fill="hold"/>
                                        <p:tgtEl>
                                          <p:spTgt spid="126"/>
                                        </p:tgtEl>
                                        <p:attrNameLst>
                                          <p:attrName>style.rotation</p:attrName>
                                        </p:attrNameLst>
                                      </p:cBhvr>
                                      <p:tavLst>
                                        <p:tav tm="0">
                                          <p:val>
                                            <p:fltVal val="90"/>
                                          </p:val>
                                        </p:tav>
                                        <p:tav tm="100000">
                                          <p:val>
                                            <p:fltVal val="0"/>
                                          </p:val>
                                        </p:tav>
                                      </p:tavLst>
                                    </p:anim>
                                    <p:animEffect transition="in" filter="fade">
                                      <p:cBhvr>
                                        <p:cTn id="212" dur="1000"/>
                                        <p:tgtEl>
                                          <p:spTgt spid="126"/>
                                        </p:tgtEl>
                                      </p:cBhvr>
                                    </p:animEffect>
                                  </p:childTnLst>
                                </p:cTn>
                              </p:par>
                              <p:par>
                                <p:cTn id="213" presetID="31" presetClass="entr" presetSubtype="0" fill="hold" nodeType="withEffect">
                                  <p:stCondLst>
                                    <p:cond delay="0"/>
                                  </p:stCondLst>
                                  <p:childTnLst>
                                    <p:set>
                                      <p:cBhvr>
                                        <p:cTn id="214" dur="1" fill="hold">
                                          <p:stCondLst>
                                            <p:cond delay="0"/>
                                          </p:stCondLst>
                                        </p:cTn>
                                        <p:tgtEl>
                                          <p:spTgt spid="127"/>
                                        </p:tgtEl>
                                        <p:attrNameLst>
                                          <p:attrName>style.visibility</p:attrName>
                                        </p:attrNameLst>
                                      </p:cBhvr>
                                      <p:to>
                                        <p:strVal val="visible"/>
                                      </p:to>
                                    </p:set>
                                    <p:anim calcmode="lin" valueType="num">
                                      <p:cBhvr>
                                        <p:cTn id="215" dur="1000" fill="hold"/>
                                        <p:tgtEl>
                                          <p:spTgt spid="127"/>
                                        </p:tgtEl>
                                        <p:attrNameLst>
                                          <p:attrName>ppt_w</p:attrName>
                                        </p:attrNameLst>
                                      </p:cBhvr>
                                      <p:tavLst>
                                        <p:tav tm="0">
                                          <p:val>
                                            <p:fltVal val="0"/>
                                          </p:val>
                                        </p:tav>
                                        <p:tav tm="100000">
                                          <p:val>
                                            <p:strVal val="#ppt_w"/>
                                          </p:val>
                                        </p:tav>
                                      </p:tavLst>
                                    </p:anim>
                                    <p:anim calcmode="lin" valueType="num">
                                      <p:cBhvr>
                                        <p:cTn id="216" dur="1000" fill="hold"/>
                                        <p:tgtEl>
                                          <p:spTgt spid="127"/>
                                        </p:tgtEl>
                                        <p:attrNameLst>
                                          <p:attrName>ppt_h</p:attrName>
                                        </p:attrNameLst>
                                      </p:cBhvr>
                                      <p:tavLst>
                                        <p:tav tm="0">
                                          <p:val>
                                            <p:fltVal val="0"/>
                                          </p:val>
                                        </p:tav>
                                        <p:tav tm="100000">
                                          <p:val>
                                            <p:strVal val="#ppt_h"/>
                                          </p:val>
                                        </p:tav>
                                      </p:tavLst>
                                    </p:anim>
                                    <p:anim calcmode="lin" valueType="num">
                                      <p:cBhvr>
                                        <p:cTn id="217" dur="1000" fill="hold"/>
                                        <p:tgtEl>
                                          <p:spTgt spid="127"/>
                                        </p:tgtEl>
                                        <p:attrNameLst>
                                          <p:attrName>style.rotation</p:attrName>
                                        </p:attrNameLst>
                                      </p:cBhvr>
                                      <p:tavLst>
                                        <p:tav tm="0">
                                          <p:val>
                                            <p:fltVal val="90"/>
                                          </p:val>
                                        </p:tav>
                                        <p:tav tm="100000">
                                          <p:val>
                                            <p:fltVal val="0"/>
                                          </p:val>
                                        </p:tav>
                                      </p:tavLst>
                                    </p:anim>
                                    <p:animEffect transition="in" filter="fade">
                                      <p:cBhvr>
                                        <p:cTn id="218" dur="1000"/>
                                        <p:tgtEl>
                                          <p:spTgt spid="127"/>
                                        </p:tgtEl>
                                      </p:cBhvr>
                                    </p:animEffect>
                                  </p:childTnLst>
                                </p:cTn>
                              </p:par>
                              <p:par>
                                <p:cTn id="219" presetID="31" presetClass="entr" presetSubtype="0" fill="hold" nodeType="withEffect">
                                  <p:stCondLst>
                                    <p:cond delay="0"/>
                                  </p:stCondLst>
                                  <p:childTnLst>
                                    <p:set>
                                      <p:cBhvr>
                                        <p:cTn id="220" dur="1" fill="hold">
                                          <p:stCondLst>
                                            <p:cond delay="0"/>
                                          </p:stCondLst>
                                        </p:cTn>
                                        <p:tgtEl>
                                          <p:spTgt spid="128"/>
                                        </p:tgtEl>
                                        <p:attrNameLst>
                                          <p:attrName>style.visibility</p:attrName>
                                        </p:attrNameLst>
                                      </p:cBhvr>
                                      <p:to>
                                        <p:strVal val="visible"/>
                                      </p:to>
                                    </p:set>
                                    <p:anim calcmode="lin" valueType="num">
                                      <p:cBhvr>
                                        <p:cTn id="221" dur="1000" fill="hold"/>
                                        <p:tgtEl>
                                          <p:spTgt spid="128"/>
                                        </p:tgtEl>
                                        <p:attrNameLst>
                                          <p:attrName>ppt_w</p:attrName>
                                        </p:attrNameLst>
                                      </p:cBhvr>
                                      <p:tavLst>
                                        <p:tav tm="0">
                                          <p:val>
                                            <p:fltVal val="0"/>
                                          </p:val>
                                        </p:tav>
                                        <p:tav tm="100000">
                                          <p:val>
                                            <p:strVal val="#ppt_w"/>
                                          </p:val>
                                        </p:tav>
                                      </p:tavLst>
                                    </p:anim>
                                    <p:anim calcmode="lin" valueType="num">
                                      <p:cBhvr>
                                        <p:cTn id="222" dur="1000" fill="hold"/>
                                        <p:tgtEl>
                                          <p:spTgt spid="128"/>
                                        </p:tgtEl>
                                        <p:attrNameLst>
                                          <p:attrName>ppt_h</p:attrName>
                                        </p:attrNameLst>
                                      </p:cBhvr>
                                      <p:tavLst>
                                        <p:tav tm="0">
                                          <p:val>
                                            <p:fltVal val="0"/>
                                          </p:val>
                                        </p:tav>
                                        <p:tav tm="100000">
                                          <p:val>
                                            <p:strVal val="#ppt_h"/>
                                          </p:val>
                                        </p:tav>
                                      </p:tavLst>
                                    </p:anim>
                                    <p:anim calcmode="lin" valueType="num">
                                      <p:cBhvr>
                                        <p:cTn id="223" dur="1000" fill="hold"/>
                                        <p:tgtEl>
                                          <p:spTgt spid="128"/>
                                        </p:tgtEl>
                                        <p:attrNameLst>
                                          <p:attrName>style.rotation</p:attrName>
                                        </p:attrNameLst>
                                      </p:cBhvr>
                                      <p:tavLst>
                                        <p:tav tm="0">
                                          <p:val>
                                            <p:fltVal val="90"/>
                                          </p:val>
                                        </p:tav>
                                        <p:tav tm="100000">
                                          <p:val>
                                            <p:fltVal val="0"/>
                                          </p:val>
                                        </p:tav>
                                      </p:tavLst>
                                    </p:anim>
                                    <p:animEffect transition="in" filter="fade">
                                      <p:cBhvr>
                                        <p:cTn id="224" dur="1000"/>
                                        <p:tgtEl>
                                          <p:spTgt spid="128"/>
                                        </p:tgtEl>
                                      </p:cBhvr>
                                    </p:animEffect>
                                  </p:childTnLst>
                                </p:cTn>
                              </p:par>
                              <p:par>
                                <p:cTn id="225" presetID="31" presetClass="entr" presetSubtype="0" fill="hold" nodeType="withEffect">
                                  <p:stCondLst>
                                    <p:cond delay="0"/>
                                  </p:stCondLst>
                                  <p:childTnLst>
                                    <p:set>
                                      <p:cBhvr>
                                        <p:cTn id="226" dur="1" fill="hold">
                                          <p:stCondLst>
                                            <p:cond delay="0"/>
                                          </p:stCondLst>
                                        </p:cTn>
                                        <p:tgtEl>
                                          <p:spTgt spid="129"/>
                                        </p:tgtEl>
                                        <p:attrNameLst>
                                          <p:attrName>style.visibility</p:attrName>
                                        </p:attrNameLst>
                                      </p:cBhvr>
                                      <p:to>
                                        <p:strVal val="visible"/>
                                      </p:to>
                                    </p:set>
                                    <p:anim calcmode="lin" valueType="num">
                                      <p:cBhvr>
                                        <p:cTn id="227" dur="1000" fill="hold"/>
                                        <p:tgtEl>
                                          <p:spTgt spid="129"/>
                                        </p:tgtEl>
                                        <p:attrNameLst>
                                          <p:attrName>ppt_w</p:attrName>
                                        </p:attrNameLst>
                                      </p:cBhvr>
                                      <p:tavLst>
                                        <p:tav tm="0">
                                          <p:val>
                                            <p:fltVal val="0"/>
                                          </p:val>
                                        </p:tav>
                                        <p:tav tm="100000">
                                          <p:val>
                                            <p:strVal val="#ppt_w"/>
                                          </p:val>
                                        </p:tav>
                                      </p:tavLst>
                                    </p:anim>
                                    <p:anim calcmode="lin" valueType="num">
                                      <p:cBhvr>
                                        <p:cTn id="228" dur="1000" fill="hold"/>
                                        <p:tgtEl>
                                          <p:spTgt spid="129"/>
                                        </p:tgtEl>
                                        <p:attrNameLst>
                                          <p:attrName>ppt_h</p:attrName>
                                        </p:attrNameLst>
                                      </p:cBhvr>
                                      <p:tavLst>
                                        <p:tav tm="0">
                                          <p:val>
                                            <p:fltVal val="0"/>
                                          </p:val>
                                        </p:tav>
                                        <p:tav tm="100000">
                                          <p:val>
                                            <p:strVal val="#ppt_h"/>
                                          </p:val>
                                        </p:tav>
                                      </p:tavLst>
                                    </p:anim>
                                    <p:anim calcmode="lin" valueType="num">
                                      <p:cBhvr>
                                        <p:cTn id="229" dur="1000" fill="hold"/>
                                        <p:tgtEl>
                                          <p:spTgt spid="129"/>
                                        </p:tgtEl>
                                        <p:attrNameLst>
                                          <p:attrName>style.rotation</p:attrName>
                                        </p:attrNameLst>
                                      </p:cBhvr>
                                      <p:tavLst>
                                        <p:tav tm="0">
                                          <p:val>
                                            <p:fltVal val="90"/>
                                          </p:val>
                                        </p:tav>
                                        <p:tav tm="100000">
                                          <p:val>
                                            <p:fltVal val="0"/>
                                          </p:val>
                                        </p:tav>
                                      </p:tavLst>
                                    </p:anim>
                                    <p:animEffect transition="in" filter="fade">
                                      <p:cBhvr>
                                        <p:cTn id="230" dur="1000"/>
                                        <p:tgtEl>
                                          <p:spTgt spid="129"/>
                                        </p:tgtEl>
                                      </p:cBhvr>
                                    </p:animEffect>
                                  </p:childTnLst>
                                </p:cTn>
                              </p:par>
                              <p:par>
                                <p:cTn id="231" presetID="31" presetClass="entr" presetSubtype="0" fill="hold" nodeType="withEffect">
                                  <p:stCondLst>
                                    <p:cond delay="0"/>
                                  </p:stCondLst>
                                  <p:childTnLst>
                                    <p:set>
                                      <p:cBhvr>
                                        <p:cTn id="232" dur="1" fill="hold">
                                          <p:stCondLst>
                                            <p:cond delay="0"/>
                                          </p:stCondLst>
                                        </p:cTn>
                                        <p:tgtEl>
                                          <p:spTgt spid="130"/>
                                        </p:tgtEl>
                                        <p:attrNameLst>
                                          <p:attrName>style.visibility</p:attrName>
                                        </p:attrNameLst>
                                      </p:cBhvr>
                                      <p:to>
                                        <p:strVal val="visible"/>
                                      </p:to>
                                    </p:set>
                                    <p:anim calcmode="lin" valueType="num">
                                      <p:cBhvr>
                                        <p:cTn id="233" dur="1000" fill="hold"/>
                                        <p:tgtEl>
                                          <p:spTgt spid="130"/>
                                        </p:tgtEl>
                                        <p:attrNameLst>
                                          <p:attrName>ppt_w</p:attrName>
                                        </p:attrNameLst>
                                      </p:cBhvr>
                                      <p:tavLst>
                                        <p:tav tm="0">
                                          <p:val>
                                            <p:fltVal val="0"/>
                                          </p:val>
                                        </p:tav>
                                        <p:tav tm="100000">
                                          <p:val>
                                            <p:strVal val="#ppt_w"/>
                                          </p:val>
                                        </p:tav>
                                      </p:tavLst>
                                    </p:anim>
                                    <p:anim calcmode="lin" valueType="num">
                                      <p:cBhvr>
                                        <p:cTn id="234" dur="1000" fill="hold"/>
                                        <p:tgtEl>
                                          <p:spTgt spid="130"/>
                                        </p:tgtEl>
                                        <p:attrNameLst>
                                          <p:attrName>ppt_h</p:attrName>
                                        </p:attrNameLst>
                                      </p:cBhvr>
                                      <p:tavLst>
                                        <p:tav tm="0">
                                          <p:val>
                                            <p:fltVal val="0"/>
                                          </p:val>
                                        </p:tav>
                                        <p:tav tm="100000">
                                          <p:val>
                                            <p:strVal val="#ppt_h"/>
                                          </p:val>
                                        </p:tav>
                                      </p:tavLst>
                                    </p:anim>
                                    <p:anim calcmode="lin" valueType="num">
                                      <p:cBhvr>
                                        <p:cTn id="235" dur="1000" fill="hold"/>
                                        <p:tgtEl>
                                          <p:spTgt spid="130"/>
                                        </p:tgtEl>
                                        <p:attrNameLst>
                                          <p:attrName>style.rotation</p:attrName>
                                        </p:attrNameLst>
                                      </p:cBhvr>
                                      <p:tavLst>
                                        <p:tav tm="0">
                                          <p:val>
                                            <p:fltVal val="90"/>
                                          </p:val>
                                        </p:tav>
                                        <p:tav tm="100000">
                                          <p:val>
                                            <p:fltVal val="0"/>
                                          </p:val>
                                        </p:tav>
                                      </p:tavLst>
                                    </p:anim>
                                    <p:animEffect transition="in" filter="fade">
                                      <p:cBhvr>
                                        <p:cTn id="236" dur="1000"/>
                                        <p:tgtEl>
                                          <p:spTgt spid="130"/>
                                        </p:tgtEl>
                                      </p:cBhvr>
                                    </p:animEffect>
                                  </p:childTnLst>
                                </p:cTn>
                              </p:par>
                              <p:par>
                                <p:cTn id="237" presetID="31" presetClass="entr" presetSubtype="0" fill="hold" nodeType="withEffect">
                                  <p:stCondLst>
                                    <p:cond delay="0"/>
                                  </p:stCondLst>
                                  <p:childTnLst>
                                    <p:set>
                                      <p:cBhvr>
                                        <p:cTn id="238" dur="1" fill="hold">
                                          <p:stCondLst>
                                            <p:cond delay="0"/>
                                          </p:stCondLst>
                                        </p:cTn>
                                        <p:tgtEl>
                                          <p:spTgt spid="131"/>
                                        </p:tgtEl>
                                        <p:attrNameLst>
                                          <p:attrName>style.visibility</p:attrName>
                                        </p:attrNameLst>
                                      </p:cBhvr>
                                      <p:to>
                                        <p:strVal val="visible"/>
                                      </p:to>
                                    </p:set>
                                    <p:anim calcmode="lin" valueType="num">
                                      <p:cBhvr>
                                        <p:cTn id="239" dur="1000" fill="hold"/>
                                        <p:tgtEl>
                                          <p:spTgt spid="131"/>
                                        </p:tgtEl>
                                        <p:attrNameLst>
                                          <p:attrName>ppt_w</p:attrName>
                                        </p:attrNameLst>
                                      </p:cBhvr>
                                      <p:tavLst>
                                        <p:tav tm="0">
                                          <p:val>
                                            <p:fltVal val="0"/>
                                          </p:val>
                                        </p:tav>
                                        <p:tav tm="100000">
                                          <p:val>
                                            <p:strVal val="#ppt_w"/>
                                          </p:val>
                                        </p:tav>
                                      </p:tavLst>
                                    </p:anim>
                                    <p:anim calcmode="lin" valueType="num">
                                      <p:cBhvr>
                                        <p:cTn id="240" dur="1000" fill="hold"/>
                                        <p:tgtEl>
                                          <p:spTgt spid="131"/>
                                        </p:tgtEl>
                                        <p:attrNameLst>
                                          <p:attrName>ppt_h</p:attrName>
                                        </p:attrNameLst>
                                      </p:cBhvr>
                                      <p:tavLst>
                                        <p:tav tm="0">
                                          <p:val>
                                            <p:fltVal val="0"/>
                                          </p:val>
                                        </p:tav>
                                        <p:tav tm="100000">
                                          <p:val>
                                            <p:strVal val="#ppt_h"/>
                                          </p:val>
                                        </p:tav>
                                      </p:tavLst>
                                    </p:anim>
                                    <p:anim calcmode="lin" valueType="num">
                                      <p:cBhvr>
                                        <p:cTn id="241" dur="1000" fill="hold"/>
                                        <p:tgtEl>
                                          <p:spTgt spid="131"/>
                                        </p:tgtEl>
                                        <p:attrNameLst>
                                          <p:attrName>style.rotation</p:attrName>
                                        </p:attrNameLst>
                                      </p:cBhvr>
                                      <p:tavLst>
                                        <p:tav tm="0">
                                          <p:val>
                                            <p:fltVal val="90"/>
                                          </p:val>
                                        </p:tav>
                                        <p:tav tm="100000">
                                          <p:val>
                                            <p:fltVal val="0"/>
                                          </p:val>
                                        </p:tav>
                                      </p:tavLst>
                                    </p:anim>
                                    <p:animEffect transition="in" filter="fade">
                                      <p:cBhvr>
                                        <p:cTn id="242" dur="1000"/>
                                        <p:tgtEl>
                                          <p:spTgt spid="131"/>
                                        </p:tgtEl>
                                      </p:cBhvr>
                                    </p:animEffect>
                                  </p:childTnLst>
                                </p:cTn>
                              </p:par>
                              <p:par>
                                <p:cTn id="243" presetID="31" presetClass="entr" presetSubtype="0" fill="hold" nodeType="withEffect">
                                  <p:stCondLst>
                                    <p:cond delay="0"/>
                                  </p:stCondLst>
                                  <p:childTnLst>
                                    <p:set>
                                      <p:cBhvr>
                                        <p:cTn id="244" dur="1" fill="hold">
                                          <p:stCondLst>
                                            <p:cond delay="0"/>
                                          </p:stCondLst>
                                        </p:cTn>
                                        <p:tgtEl>
                                          <p:spTgt spid="132"/>
                                        </p:tgtEl>
                                        <p:attrNameLst>
                                          <p:attrName>style.visibility</p:attrName>
                                        </p:attrNameLst>
                                      </p:cBhvr>
                                      <p:to>
                                        <p:strVal val="visible"/>
                                      </p:to>
                                    </p:set>
                                    <p:anim calcmode="lin" valueType="num">
                                      <p:cBhvr>
                                        <p:cTn id="245" dur="1000" fill="hold"/>
                                        <p:tgtEl>
                                          <p:spTgt spid="132"/>
                                        </p:tgtEl>
                                        <p:attrNameLst>
                                          <p:attrName>ppt_w</p:attrName>
                                        </p:attrNameLst>
                                      </p:cBhvr>
                                      <p:tavLst>
                                        <p:tav tm="0">
                                          <p:val>
                                            <p:fltVal val="0"/>
                                          </p:val>
                                        </p:tav>
                                        <p:tav tm="100000">
                                          <p:val>
                                            <p:strVal val="#ppt_w"/>
                                          </p:val>
                                        </p:tav>
                                      </p:tavLst>
                                    </p:anim>
                                    <p:anim calcmode="lin" valueType="num">
                                      <p:cBhvr>
                                        <p:cTn id="246" dur="1000" fill="hold"/>
                                        <p:tgtEl>
                                          <p:spTgt spid="132"/>
                                        </p:tgtEl>
                                        <p:attrNameLst>
                                          <p:attrName>ppt_h</p:attrName>
                                        </p:attrNameLst>
                                      </p:cBhvr>
                                      <p:tavLst>
                                        <p:tav tm="0">
                                          <p:val>
                                            <p:fltVal val="0"/>
                                          </p:val>
                                        </p:tav>
                                        <p:tav tm="100000">
                                          <p:val>
                                            <p:strVal val="#ppt_h"/>
                                          </p:val>
                                        </p:tav>
                                      </p:tavLst>
                                    </p:anim>
                                    <p:anim calcmode="lin" valueType="num">
                                      <p:cBhvr>
                                        <p:cTn id="247" dur="1000" fill="hold"/>
                                        <p:tgtEl>
                                          <p:spTgt spid="132"/>
                                        </p:tgtEl>
                                        <p:attrNameLst>
                                          <p:attrName>style.rotation</p:attrName>
                                        </p:attrNameLst>
                                      </p:cBhvr>
                                      <p:tavLst>
                                        <p:tav tm="0">
                                          <p:val>
                                            <p:fltVal val="90"/>
                                          </p:val>
                                        </p:tav>
                                        <p:tav tm="100000">
                                          <p:val>
                                            <p:fltVal val="0"/>
                                          </p:val>
                                        </p:tav>
                                      </p:tavLst>
                                    </p:anim>
                                    <p:animEffect transition="in" filter="fade">
                                      <p:cBhvr>
                                        <p:cTn id="248" dur="1000"/>
                                        <p:tgtEl>
                                          <p:spTgt spid="132"/>
                                        </p:tgtEl>
                                      </p:cBhvr>
                                    </p:animEffect>
                                  </p:childTnLst>
                                </p:cTn>
                              </p:par>
                              <p:par>
                                <p:cTn id="249" presetID="31" presetClass="entr" presetSubtype="0" fill="hold" grpId="0" nodeType="withEffect">
                                  <p:stCondLst>
                                    <p:cond delay="0"/>
                                  </p:stCondLst>
                                  <p:childTnLst>
                                    <p:set>
                                      <p:cBhvr>
                                        <p:cTn id="250" dur="1" fill="hold">
                                          <p:stCondLst>
                                            <p:cond delay="0"/>
                                          </p:stCondLst>
                                        </p:cTn>
                                        <p:tgtEl>
                                          <p:spTgt spid="133"/>
                                        </p:tgtEl>
                                        <p:attrNameLst>
                                          <p:attrName>style.visibility</p:attrName>
                                        </p:attrNameLst>
                                      </p:cBhvr>
                                      <p:to>
                                        <p:strVal val="visible"/>
                                      </p:to>
                                    </p:set>
                                    <p:anim calcmode="lin" valueType="num">
                                      <p:cBhvr>
                                        <p:cTn id="251" dur="1000" fill="hold"/>
                                        <p:tgtEl>
                                          <p:spTgt spid="133"/>
                                        </p:tgtEl>
                                        <p:attrNameLst>
                                          <p:attrName>ppt_w</p:attrName>
                                        </p:attrNameLst>
                                      </p:cBhvr>
                                      <p:tavLst>
                                        <p:tav tm="0">
                                          <p:val>
                                            <p:fltVal val="0"/>
                                          </p:val>
                                        </p:tav>
                                        <p:tav tm="100000">
                                          <p:val>
                                            <p:strVal val="#ppt_w"/>
                                          </p:val>
                                        </p:tav>
                                      </p:tavLst>
                                    </p:anim>
                                    <p:anim calcmode="lin" valueType="num">
                                      <p:cBhvr>
                                        <p:cTn id="252" dur="1000" fill="hold"/>
                                        <p:tgtEl>
                                          <p:spTgt spid="133"/>
                                        </p:tgtEl>
                                        <p:attrNameLst>
                                          <p:attrName>ppt_h</p:attrName>
                                        </p:attrNameLst>
                                      </p:cBhvr>
                                      <p:tavLst>
                                        <p:tav tm="0">
                                          <p:val>
                                            <p:fltVal val="0"/>
                                          </p:val>
                                        </p:tav>
                                        <p:tav tm="100000">
                                          <p:val>
                                            <p:strVal val="#ppt_h"/>
                                          </p:val>
                                        </p:tav>
                                      </p:tavLst>
                                    </p:anim>
                                    <p:anim calcmode="lin" valueType="num">
                                      <p:cBhvr>
                                        <p:cTn id="253" dur="1000" fill="hold"/>
                                        <p:tgtEl>
                                          <p:spTgt spid="133"/>
                                        </p:tgtEl>
                                        <p:attrNameLst>
                                          <p:attrName>style.rotation</p:attrName>
                                        </p:attrNameLst>
                                      </p:cBhvr>
                                      <p:tavLst>
                                        <p:tav tm="0">
                                          <p:val>
                                            <p:fltVal val="90"/>
                                          </p:val>
                                        </p:tav>
                                        <p:tav tm="100000">
                                          <p:val>
                                            <p:fltVal val="0"/>
                                          </p:val>
                                        </p:tav>
                                      </p:tavLst>
                                    </p:anim>
                                    <p:animEffect transition="in" filter="fade">
                                      <p:cBhvr>
                                        <p:cTn id="254" dur="1000"/>
                                        <p:tgtEl>
                                          <p:spTgt spid="133"/>
                                        </p:tgtEl>
                                      </p:cBhvr>
                                    </p:animEffect>
                                  </p:childTnLst>
                                </p:cTn>
                              </p:par>
                              <p:par>
                                <p:cTn id="255" presetID="31" presetClass="entr" presetSubtype="0" fill="hold" grpId="0" nodeType="withEffect">
                                  <p:stCondLst>
                                    <p:cond delay="0"/>
                                  </p:stCondLst>
                                  <p:childTnLst>
                                    <p:set>
                                      <p:cBhvr>
                                        <p:cTn id="256" dur="1" fill="hold">
                                          <p:stCondLst>
                                            <p:cond delay="0"/>
                                          </p:stCondLst>
                                        </p:cTn>
                                        <p:tgtEl>
                                          <p:spTgt spid="134"/>
                                        </p:tgtEl>
                                        <p:attrNameLst>
                                          <p:attrName>style.visibility</p:attrName>
                                        </p:attrNameLst>
                                      </p:cBhvr>
                                      <p:to>
                                        <p:strVal val="visible"/>
                                      </p:to>
                                    </p:set>
                                    <p:anim calcmode="lin" valueType="num">
                                      <p:cBhvr>
                                        <p:cTn id="257" dur="1000" fill="hold"/>
                                        <p:tgtEl>
                                          <p:spTgt spid="134"/>
                                        </p:tgtEl>
                                        <p:attrNameLst>
                                          <p:attrName>ppt_w</p:attrName>
                                        </p:attrNameLst>
                                      </p:cBhvr>
                                      <p:tavLst>
                                        <p:tav tm="0">
                                          <p:val>
                                            <p:fltVal val="0"/>
                                          </p:val>
                                        </p:tav>
                                        <p:tav tm="100000">
                                          <p:val>
                                            <p:strVal val="#ppt_w"/>
                                          </p:val>
                                        </p:tav>
                                      </p:tavLst>
                                    </p:anim>
                                    <p:anim calcmode="lin" valueType="num">
                                      <p:cBhvr>
                                        <p:cTn id="258" dur="1000" fill="hold"/>
                                        <p:tgtEl>
                                          <p:spTgt spid="134"/>
                                        </p:tgtEl>
                                        <p:attrNameLst>
                                          <p:attrName>ppt_h</p:attrName>
                                        </p:attrNameLst>
                                      </p:cBhvr>
                                      <p:tavLst>
                                        <p:tav tm="0">
                                          <p:val>
                                            <p:fltVal val="0"/>
                                          </p:val>
                                        </p:tav>
                                        <p:tav tm="100000">
                                          <p:val>
                                            <p:strVal val="#ppt_h"/>
                                          </p:val>
                                        </p:tav>
                                      </p:tavLst>
                                    </p:anim>
                                    <p:anim calcmode="lin" valueType="num">
                                      <p:cBhvr>
                                        <p:cTn id="259" dur="1000" fill="hold"/>
                                        <p:tgtEl>
                                          <p:spTgt spid="134"/>
                                        </p:tgtEl>
                                        <p:attrNameLst>
                                          <p:attrName>style.rotation</p:attrName>
                                        </p:attrNameLst>
                                      </p:cBhvr>
                                      <p:tavLst>
                                        <p:tav tm="0">
                                          <p:val>
                                            <p:fltVal val="90"/>
                                          </p:val>
                                        </p:tav>
                                        <p:tav tm="100000">
                                          <p:val>
                                            <p:fltVal val="0"/>
                                          </p:val>
                                        </p:tav>
                                      </p:tavLst>
                                    </p:anim>
                                    <p:animEffect transition="in" filter="fade">
                                      <p:cBhvr>
                                        <p:cTn id="260" dur="1000"/>
                                        <p:tgtEl>
                                          <p:spTgt spid="134"/>
                                        </p:tgtEl>
                                      </p:cBhvr>
                                    </p:animEffect>
                                  </p:childTnLst>
                                </p:cTn>
                              </p:par>
                              <p:par>
                                <p:cTn id="261" presetID="31" presetClass="entr" presetSubtype="0" fill="hold" grpId="0" nodeType="withEffect">
                                  <p:stCondLst>
                                    <p:cond delay="0"/>
                                  </p:stCondLst>
                                  <p:childTnLst>
                                    <p:set>
                                      <p:cBhvr>
                                        <p:cTn id="262" dur="1" fill="hold">
                                          <p:stCondLst>
                                            <p:cond delay="0"/>
                                          </p:stCondLst>
                                        </p:cTn>
                                        <p:tgtEl>
                                          <p:spTgt spid="135"/>
                                        </p:tgtEl>
                                        <p:attrNameLst>
                                          <p:attrName>style.visibility</p:attrName>
                                        </p:attrNameLst>
                                      </p:cBhvr>
                                      <p:to>
                                        <p:strVal val="visible"/>
                                      </p:to>
                                    </p:set>
                                    <p:anim calcmode="lin" valueType="num">
                                      <p:cBhvr>
                                        <p:cTn id="263" dur="1000" fill="hold"/>
                                        <p:tgtEl>
                                          <p:spTgt spid="135"/>
                                        </p:tgtEl>
                                        <p:attrNameLst>
                                          <p:attrName>ppt_w</p:attrName>
                                        </p:attrNameLst>
                                      </p:cBhvr>
                                      <p:tavLst>
                                        <p:tav tm="0">
                                          <p:val>
                                            <p:fltVal val="0"/>
                                          </p:val>
                                        </p:tav>
                                        <p:tav tm="100000">
                                          <p:val>
                                            <p:strVal val="#ppt_w"/>
                                          </p:val>
                                        </p:tav>
                                      </p:tavLst>
                                    </p:anim>
                                    <p:anim calcmode="lin" valueType="num">
                                      <p:cBhvr>
                                        <p:cTn id="264" dur="1000" fill="hold"/>
                                        <p:tgtEl>
                                          <p:spTgt spid="135"/>
                                        </p:tgtEl>
                                        <p:attrNameLst>
                                          <p:attrName>ppt_h</p:attrName>
                                        </p:attrNameLst>
                                      </p:cBhvr>
                                      <p:tavLst>
                                        <p:tav tm="0">
                                          <p:val>
                                            <p:fltVal val="0"/>
                                          </p:val>
                                        </p:tav>
                                        <p:tav tm="100000">
                                          <p:val>
                                            <p:strVal val="#ppt_h"/>
                                          </p:val>
                                        </p:tav>
                                      </p:tavLst>
                                    </p:anim>
                                    <p:anim calcmode="lin" valueType="num">
                                      <p:cBhvr>
                                        <p:cTn id="265" dur="1000" fill="hold"/>
                                        <p:tgtEl>
                                          <p:spTgt spid="135"/>
                                        </p:tgtEl>
                                        <p:attrNameLst>
                                          <p:attrName>style.rotation</p:attrName>
                                        </p:attrNameLst>
                                      </p:cBhvr>
                                      <p:tavLst>
                                        <p:tav tm="0">
                                          <p:val>
                                            <p:fltVal val="90"/>
                                          </p:val>
                                        </p:tav>
                                        <p:tav tm="100000">
                                          <p:val>
                                            <p:fltVal val="0"/>
                                          </p:val>
                                        </p:tav>
                                      </p:tavLst>
                                    </p:anim>
                                    <p:animEffect transition="in" filter="fade">
                                      <p:cBhvr>
                                        <p:cTn id="266" dur="1000"/>
                                        <p:tgtEl>
                                          <p:spTgt spid="135"/>
                                        </p:tgtEl>
                                      </p:cBhvr>
                                    </p:animEffect>
                                  </p:childTnLst>
                                </p:cTn>
                              </p:par>
                              <p:par>
                                <p:cTn id="267" presetID="31" presetClass="entr" presetSubtype="0" fill="hold" grpId="0" nodeType="withEffect">
                                  <p:stCondLst>
                                    <p:cond delay="0"/>
                                  </p:stCondLst>
                                  <p:childTnLst>
                                    <p:set>
                                      <p:cBhvr>
                                        <p:cTn id="268" dur="1" fill="hold">
                                          <p:stCondLst>
                                            <p:cond delay="0"/>
                                          </p:stCondLst>
                                        </p:cTn>
                                        <p:tgtEl>
                                          <p:spTgt spid="136"/>
                                        </p:tgtEl>
                                        <p:attrNameLst>
                                          <p:attrName>style.visibility</p:attrName>
                                        </p:attrNameLst>
                                      </p:cBhvr>
                                      <p:to>
                                        <p:strVal val="visible"/>
                                      </p:to>
                                    </p:set>
                                    <p:anim calcmode="lin" valueType="num">
                                      <p:cBhvr>
                                        <p:cTn id="269" dur="1000" fill="hold"/>
                                        <p:tgtEl>
                                          <p:spTgt spid="136"/>
                                        </p:tgtEl>
                                        <p:attrNameLst>
                                          <p:attrName>ppt_w</p:attrName>
                                        </p:attrNameLst>
                                      </p:cBhvr>
                                      <p:tavLst>
                                        <p:tav tm="0">
                                          <p:val>
                                            <p:fltVal val="0"/>
                                          </p:val>
                                        </p:tav>
                                        <p:tav tm="100000">
                                          <p:val>
                                            <p:strVal val="#ppt_w"/>
                                          </p:val>
                                        </p:tav>
                                      </p:tavLst>
                                    </p:anim>
                                    <p:anim calcmode="lin" valueType="num">
                                      <p:cBhvr>
                                        <p:cTn id="270" dur="1000" fill="hold"/>
                                        <p:tgtEl>
                                          <p:spTgt spid="136"/>
                                        </p:tgtEl>
                                        <p:attrNameLst>
                                          <p:attrName>ppt_h</p:attrName>
                                        </p:attrNameLst>
                                      </p:cBhvr>
                                      <p:tavLst>
                                        <p:tav tm="0">
                                          <p:val>
                                            <p:fltVal val="0"/>
                                          </p:val>
                                        </p:tav>
                                        <p:tav tm="100000">
                                          <p:val>
                                            <p:strVal val="#ppt_h"/>
                                          </p:val>
                                        </p:tav>
                                      </p:tavLst>
                                    </p:anim>
                                    <p:anim calcmode="lin" valueType="num">
                                      <p:cBhvr>
                                        <p:cTn id="271" dur="1000" fill="hold"/>
                                        <p:tgtEl>
                                          <p:spTgt spid="136"/>
                                        </p:tgtEl>
                                        <p:attrNameLst>
                                          <p:attrName>style.rotation</p:attrName>
                                        </p:attrNameLst>
                                      </p:cBhvr>
                                      <p:tavLst>
                                        <p:tav tm="0">
                                          <p:val>
                                            <p:fltVal val="90"/>
                                          </p:val>
                                        </p:tav>
                                        <p:tav tm="100000">
                                          <p:val>
                                            <p:fltVal val="0"/>
                                          </p:val>
                                        </p:tav>
                                      </p:tavLst>
                                    </p:anim>
                                    <p:animEffect transition="in" filter="fade">
                                      <p:cBhvr>
                                        <p:cTn id="272" dur="1000"/>
                                        <p:tgtEl>
                                          <p:spTgt spid="136"/>
                                        </p:tgtEl>
                                      </p:cBhvr>
                                    </p:animEffect>
                                  </p:childTnLst>
                                </p:cTn>
                              </p:par>
                              <p:par>
                                <p:cTn id="273" presetID="31" presetClass="entr" presetSubtype="0" fill="hold" grpId="0" nodeType="withEffect">
                                  <p:stCondLst>
                                    <p:cond delay="0"/>
                                  </p:stCondLst>
                                  <p:childTnLst>
                                    <p:set>
                                      <p:cBhvr>
                                        <p:cTn id="274" dur="1" fill="hold">
                                          <p:stCondLst>
                                            <p:cond delay="0"/>
                                          </p:stCondLst>
                                        </p:cTn>
                                        <p:tgtEl>
                                          <p:spTgt spid="137"/>
                                        </p:tgtEl>
                                        <p:attrNameLst>
                                          <p:attrName>style.visibility</p:attrName>
                                        </p:attrNameLst>
                                      </p:cBhvr>
                                      <p:to>
                                        <p:strVal val="visible"/>
                                      </p:to>
                                    </p:set>
                                    <p:anim calcmode="lin" valueType="num">
                                      <p:cBhvr>
                                        <p:cTn id="275" dur="1000" fill="hold"/>
                                        <p:tgtEl>
                                          <p:spTgt spid="137"/>
                                        </p:tgtEl>
                                        <p:attrNameLst>
                                          <p:attrName>ppt_w</p:attrName>
                                        </p:attrNameLst>
                                      </p:cBhvr>
                                      <p:tavLst>
                                        <p:tav tm="0">
                                          <p:val>
                                            <p:fltVal val="0"/>
                                          </p:val>
                                        </p:tav>
                                        <p:tav tm="100000">
                                          <p:val>
                                            <p:strVal val="#ppt_w"/>
                                          </p:val>
                                        </p:tav>
                                      </p:tavLst>
                                    </p:anim>
                                    <p:anim calcmode="lin" valueType="num">
                                      <p:cBhvr>
                                        <p:cTn id="276" dur="1000" fill="hold"/>
                                        <p:tgtEl>
                                          <p:spTgt spid="137"/>
                                        </p:tgtEl>
                                        <p:attrNameLst>
                                          <p:attrName>ppt_h</p:attrName>
                                        </p:attrNameLst>
                                      </p:cBhvr>
                                      <p:tavLst>
                                        <p:tav tm="0">
                                          <p:val>
                                            <p:fltVal val="0"/>
                                          </p:val>
                                        </p:tav>
                                        <p:tav tm="100000">
                                          <p:val>
                                            <p:strVal val="#ppt_h"/>
                                          </p:val>
                                        </p:tav>
                                      </p:tavLst>
                                    </p:anim>
                                    <p:anim calcmode="lin" valueType="num">
                                      <p:cBhvr>
                                        <p:cTn id="277" dur="1000" fill="hold"/>
                                        <p:tgtEl>
                                          <p:spTgt spid="137"/>
                                        </p:tgtEl>
                                        <p:attrNameLst>
                                          <p:attrName>style.rotation</p:attrName>
                                        </p:attrNameLst>
                                      </p:cBhvr>
                                      <p:tavLst>
                                        <p:tav tm="0">
                                          <p:val>
                                            <p:fltVal val="90"/>
                                          </p:val>
                                        </p:tav>
                                        <p:tav tm="100000">
                                          <p:val>
                                            <p:fltVal val="0"/>
                                          </p:val>
                                        </p:tav>
                                      </p:tavLst>
                                    </p:anim>
                                    <p:animEffect transition="in" filter="fade">
                                      <p:cBhvr>
                                        <p:cTn id="278" dur="1000"/>
                                        <p:tgtEl>
                                          <p:spTgt spid="137"/>
                                        </p:tgtEl>
                                      </p:cBhvr>
                                    </p:animEffect>
                                  </p:childTnLst>
                                </p:cTn>
                              </p:par>
                              <p:par>
                                <p:cTn id="279" presetID="31" presetClass="entr" presetSubtype="0" fill="hold" grpId="0" nodeType="withEffect">
                                  <p:stCondLst>
                                    <p:cond delay="0"/>
                                  </p:stCondLst>
                                  <p:childTnLst>
                                    <p:set>
                                      <p:cBhvr>
                                        <p:cTn id="280" dur="1" fill="hold">
                                          <p:stCondLst>
                                            <p:cond delay="0"/>
                                          </p:stCondLst>
                                        </p:cTn>
                                        <p:tgtEl>
                                          <p:spTgt spid="138"/>
                                        </p:tgtEl>
                                        <p:attrNameLst>
                                          <p:attrName>style.visibility</p:attrName>
                                        </p:attrNameLst>
                                      </p:cBhvr>
                                      <p:to>
                                        <p:strVal val="visible"/>
                                      </p:to>
                                    </p:set>
                                    <p:anim calcmode="lin" valueType="num">
                                      <p:cBhvr>
                                        <p:cTn id="281" dur="1000" fill="hold"/>
                                        <p:tgtEl>
                                          <p:spTgt spid="138"/>
                                        </p:tgtEl>
                                        <p:attrNameLst>
                                          <p:attrName>ppt_w</p:attrName>
                                        </p:attrNameLst>
                                      </p:cBhvr>
                                      <p:tavLst>
                                        <p:tav tm="0">
                                          <p:val>
                                            <p:fltVal val="0"/>
                                          </p:val>
                                        </p:tav>
                                        <p:tav tm="100000">
                                          <p:val>
                                            <p:strVal val="#ppt_w"/>
                                          </p:val>
                                        </p:tav>
                                      </p:tavLst>
                                    </p:anim>
                                    <p:anim calcmode="lin" valueType="num">
                                      <p:cBhvr>
                                        <p:cTn id="282" dur="1000" fill="hold"/>
                                        <p:tgtEl>
                                          <p:spTgt spid="138"/>
                                        </p:tgtEl>
                                        <p:attrNameLst>
                                          <p:attrName>ppt_h</p:attrName>
                                        </p:attrNameLst>
                                      </p:cBhvr>
                                      <p:tavLst>
                                        <p:tav tm="0">
                                          <p:val>
                                            <p:fltVal val="0"/>
                                          </p:val>
                                        </p:tav>
                                        <p:tav tm="100000">
                                          <p:val>
                                            <p:strVal val="#ppt_h"/>
                                          </p:val>
                                        </p:tav>
                                      </p:tavLst>
                                    </p:anim>
                                    <p:anim calcmode="lin" valueType="num">
                                      <p:cBhvr>
                                        <p:cTn id="283" dur="1000" fill="hold"/>
                                        <p:tgtEl>
                                          <p:spTgt spid="138"/>
                                        </p:tgtEl>
                                        <p:attrNameLst>
                                          <p:attrName>style.rotation</p:attrName>
                                        </p:attrNameLst>
                                      </p:cBhvr>
                                      <p:tavLst>
                                        <p:tav tm="0">
                                          <p:val>
                                            <p:fltVal val="90"/>
                                          </p:val>
                                        </p:tav>
                                        <p:tav tm="100000">
                                          <p:val>
                                            <p:fltVal val="0"/>
                                          </p:val>
                                        </p:tav>
                                      </p:tavLst>
                                    </p:anim>
                                    <p:animEffect transition="in" filter="fade">
                                      <p:cBhvr>
                                        <p:cTn id="284" dur="1000"/>
                                        <p:tgtEl>
                                          <p:spTgt spid="138"/>
                                        </p:tgtEl>
                                      </p:cBhvr>
                                    </p:animEffect>
                                  </p:childTnLst>
                                </p:cTn>
                              </p:par>
                              <p:par>
                                <p:cTn id="285" presetID="31" presetClass="entr" presetSubtype="0" fill="hold" grpId="0" nodeType="withEffect">
                                  <p:stCondLst>
                                    <p:cond delay="0"/>
                                  </p:stCondLst>
                                  <p:childTnLst>
                                    <p:set>
                                      <p:cBhvr>
                                        <p:cTn id="286" dur="1" fill="hold">
                                          <p:stCondLst>
                                            <p:cond delay="0"/>
                                          </p:stCondLst>
                                        </p:cTn>
                                        <p:tgtEl>
                                          <p:spTgt spid="139"/>
                                        </p:tgtEl>
                                        <p:attrNameLst>
                                          <p:attrName>style.visibility</p:attrName>
                                        </p:attrNameLst>
                                      </p:cBhvr>
                                      <p:to>
                                        <p:strVal val="visible"/>
                                      </p:to>
                                    </p:set>
                                    <p:anim calcmode="lin" valueType="num">
                                      <p:cBhvr>
                                        <p:cTn id="287" dur="1000" fill="hold"/>
                                        <p:tgtEl>
                                          <p:spTgt spid="139"/>
                                        </p:tgtEl>
                                        <p:attrNameLst>
                                          <p:attrName>ppt_w</p:attrName>
                                        </p:attrNameLst>
                                      </p:cBhvr>
                                      <p:tavLst>
                                        <p:tav tm="0">
                                          <p:val>
                                            <p:fltVal val="0"/>
                                          </p:val>
                                        </p:tav>
                                        <p:tav tm="100000">
                                          <p:val>
                                            <p:strVal val="#ppt_w"/>
                                          </p:val>
                                        </p:tav>
                                      </p:tavLst>
                                    </p:anim>
                                    <p:anim calcmode="lin" valueType="num">
                                      <p:cBhvr>
                                        <p:cTn id="288" dur="1000" fill="hold"/>
                                        <p:tgtEl>
                                          <p:spTgt spid="139"/>
                                        </p:tgtEl>
                                        <p:attrNameLst>
                                          <p:attrName>ppt_h</p:attrName>
                                        </p:attrNameLst>
                                      </p:cBhvr>
                                      <p:tavLst>
                                        <p:tav tm="0">
                                          <p:val>
                                            <p:fltVal val="0"/>
                                          </p:val>
                                        </p:tav>
                                        <p:tav tm="100000">
                                          <p:val>
                                            <p:strVal val="#ppt_h"/>
                                          </p:val>
                                        </p:tav>
                                      </p:tavLst>
                                    </p:anim>
                                    <p:anim calcmode="lin" valueType="num">
                                      <p:cBhvr>
                                        <p:cTn id="289" dur="1000" fill="hold"/>
                                        <p:tgtEl>
                                          <p:spTgt spid="139"/>
                                        </p:tgtEl>
                                        <p:attrNameLst>
                                          <p:attrName>style.rotation</p:attrName>
                                        </p:attrNameLst>
                                      </p:cBhvr>
                                      <p:tavLst>
                                        <p:tav tm="0">
                                          <p:val>
                                            <p:fltVal val="90"/>
                                          </p:val>
                                        </p:tav>
                                        <p:tav tm="100000">
                                          <p:val>
                                            <p:fltVal val="0"/>
                                          </p:val>
                                        </p:tav>
                                      </p:tavLst>
                                    </p:anim>
                                    <p:animEffect transition="in" filter="fade">
                                      <p:cBhvr>
                                        <p:cTn id="290" dur="1000"/>
                                        <p:tgtEl>
                                          <p:spTgt spid="139"/>
                                        </p:tgtEl>
                                      </p:cBhvr>
                                    </p:animEffect>
                                  </p:childTnLst>
                                </p:cTn>
                              </p:par>
                              <p:par>
                                <p:cTn id="291" presetID="31" presetClass="entr" presetSubtype="0" fill="hold" grpId="0" nodeType="withEffect">
                                  <p:stCondLst>
                                    <p:cond delay="0"/>
                                  </p:stCondLst>
                                  <p:childTnLst>
                                    <p:set>
                                      <p:cBhvr>
                                        <p:cTn id="292" dur="1" fill="hold">
                                          <p:stCondLst>
                                            <p:cond delay="0"/>
                                          </p:stCondLst>
                                        </p:cTn>
                                        <p:tgtEl>
                                          <p:spTgt spid="140"/>
                                        </p:tgtEl>
                                        <p:attrNameLst>
                                          <p:attrName>style.visibility</p:attrName>
                                        </p:attrNameLst>
                                      </p:cBhvr>
                                      <p:to>
                                        <p:strVal val="visible"/>
                                      </p:to>
                                    </p:set>
                                    <p:anim calcmode="lin" valueType="num">
                                      <p:cBhvr>
                                        <p:cTn id="293" dur="1000" fill="hold"/>
                                        <p:tgtEl>
                                          <p:spTgt spid="140"/>
                                        </p:tgtEl>
                                        <p:attrNameLst>
                                          <p:attrName>ppt_w</p:attrName>
                                        </p:attrNameLst>
                                      </p:cBhvr>
                                      <p:tavLst>
                                        <p:tav tm="0">
                                          <p:val>
                                            <p:fltVal val="0"/>
                                          </p:val>
                                        </p:tav>
                                        <p:tav tm="100000">
                                          <p:val>
                                            <p:strVal val="#ppt_w"/>
                                          </p:val>
                                        </p:tav>
                                      </p:tavLst>
                                    </p:anim>
                                    <p:anim calcmode="lin" valueType="num">
                                      <p:cBhvr>
                                        <p:cTn id="294" dur="1000" fill="hold"/>
                                        <p:tgtEl>
                                          <p:spTgt spid="140"/>
                                        </p:tgtEl>
                                        <p:attrNameLst>
                                          <p:attrName>ppt_h</p:attrName>
                                        </p:attrNameLst>
                                      </p:cBhvr>
                                      <p:tavLst>
                                        <p:tav tm="0">
                                          <p:val>
                                            <p:fltVal val="0"/>
                                          </p:val>
                                        </p:tav>
                                        <p:tav tm="100000">
                                          <p:val>
                                            <p:strVal val="#ppt_h"/>
                                          </p:val>
                                        </p:tav>
                                      </p:tavLst>
                                    </p:anim>
                                    <p:anim calcmode="lin" valueType="num">
                                      <p:cBhvr>
                                        <p:cTn id="295" dur="1000" fill="hold"/>
                                        <p:tgtEl>
                                          <p:spTgt spid="140"/>
                                        </p:tgtEl>
                                        <p:attrNameLst>
                                          <p:attrName>style.rotation</p:attrName>
                                        </p:attrNameLst>
                                      </p:cBhvr>
                                      <p:tavLst>
                                        <p:tav tm="0">
                                          <p:val>
                                            <p:fltVal val="90"/>
                                          </p:val>
                                        </p:tav>
                                        <p:tav tm="100000">
                                          <p:val>
                                            <p:fltVal val="0"/>
                                          </p:val>
                                        </p:tav>
                                      </p:tavLst>
                                    </p:anim>
                                    <p:animEffect transition="in" filter="fade">
                                      <p:cBhvr>
                                        <p:cTn id="296" dur="1000"/>
                                        <p:tgtEl>
                                          <p:spTgt spid="140"/>
                                        </p:tgtEl>
                                      </p:cBhvr>
                                    </p:animEffect>
                                  </p:childTnLst>
                                </p:cTn>
                              </p:par>
                              <p:par>
                                <p:cTn id="297" presetID="31" presetClass="entr" presetSubtype="0" fill="hold" grpId="0" nodeType="withEffect">
                                  <p:stCondLst>
                                    <p:cond delay="0"/>
                                  </p:stCondLst>
                                  <p:childTnLst>
                                    <p:set>
                                      <p:cBhvr>
                                        <p:cTn id="298" dur="1" fill="hold">
                                          <p:stCondLst>
                                            <p:cond delay="0"/>
                                          </p:stCondLst>
                                        </p:cTn>
                                        <p:tgtEl>
                                          <p:spTgt spid="141"/>
                                        </p:tgtEl>
                                        <p:attrNameLst>
                                          <p:attrName>style.visibility</p:attrName>
                                        </p:attrNameLst>
                                      </p:cBhvr>
                                      <p:to>
                                        <p:strVal val="visible"/>
                                      </p:to>
                                    </p:set>
                                    <p:anim calcmode="lin" valueType="num">
                                      <p:cBhvr>
                                        <p:cTn id="299" dur="1000" fill="hold"/>
                                        <p:tgtEl>
                                          <p:spTgt spid="141"/>
                                        </p:tgtEl>
                                        <p:attrNameLst>
                                          <p:attrName>ppt_w</p:attrName>
                                        </p:attrNameLst>
                                      </p:cBhvr>
                                      <p:tavLst>
                                        <p:tav tm="0">
                                          <p:val>
                                            <p:fltVal val="0"/>
                                          </p:val>
                                        </p:tav>
                                        <p:tav tm="100000">
                                          <p:val>
                                            <p:strVal val="#ppt_w"/>
                                          </p:val>
                                        </p:tav>
                                      </p:tavLst>
                                    </p:anim>
                                    <p:anim calcmode="lin" valueType="num">
                                      <p:cBhvr>
                                        <p:cTn id="300" dur="1000" fill="hold"/>
                                        <p:tgtEl>
                                          <p:spTgt spid="141"/>
                                        </p:tgtEl>
                                        <p:attrNameLst>
                                          <p:attrName>ppt_h</p:attrName>
                                        </p:attrNameLst>
                                      </p:cBhvr>
                                      <p:tavLst>
                                        <p:tav tm="0">
                                          <p:val>
                                            <p:fltVal val="0"/>
                                          </p:val>
                                        </p:tav>
                                        <p:tav tm="100000">
                                          <p:val>
                                            <p:strVal val="#ppt_h"/>
                                          </p:val>
                                        </p:tav>
                                      </p:tavLst>
                                    </p:anim>
                                    <p:anim calcmode="lin" valueType="num">
                                      <p:cBhvr>
                                        <p:cTn id="301" dur="1000" fill="hold"/>
                                        <p:tgtEl>
                                          <p:spTgt spid="141"/>
                                        </p:tgtEl>
                                        <p:attrNameLst>
                                          <p:attrName>style.rotation</p:attrName>
                                        </p:attrNameLst>
                                      </p:cBhvr>
                                      <p:tavLst>
                                        <p:tav tm="0">
                                          <p:val>
                                            <p:fltVal val="90"/>
                                          </p:val>
                                        </p:tav>
                                        <p:tav tm="100000">
                                          <p:val>
                                            <p:fltVal val="0"/>
                                          </p:val>
                                        </p:tav>
                                      </p:tavLst>
                                    </p:anim>
                                    <p:animEffect transition="in" filter="fade">
                                      <p:cBhvr>
                                        <p:cTn id="302" dur="1000"/>
                                        <p:tgtEl>
                                          <p:spTgt spid="141"/>
                                        </p:tgtEl>
                                      </p:cBhvr>
                                    </p:animEffect>
                                  </p:childTnLst>
                                </p:cTn>
                              </p:par>
                              <p:par>
                                <p:cTn id="303" presetID="31" presetClass="entr" presetSubtype="0" fill="hold" grpId="0" nodeType="withEffect">
                                  <p:stCondLst>
                                    <p:cond delay="0"/>
                                  </p:stCondLst>
                                  <p:childTnLst>
                                    <p:set>
                                      <p:cBhvr>
                                        <p:cTn id="304" dur="1" fill="hold">
                                          <p:stCondLst>
                                            <p:cond delay="0"/>
                                          </p:stCondLst>
                                        </p:cTn>
                                        <p:tgtEl>
                                          <p:spTgt spid="143"/>
                                        </p:tgtEl>
                                        <p:attrNameLst>
                                          <p:attrName>style.visibility</p:attrName>
                                        </p:attrNameLst>
                                      </p:cBhvr>
                                      <p:to>
                                        <p:strVal val="visible"/>
                                      </p:to>
                                    </p:set>
                                    <p:anim calcmode="lin" valueType="num">
                                      <p:cBhvr>
                                        <p:cTn id="305" dur="1000" fill="hold"/>
                                        <p:tgtEl>
                                          <p:spTgt spid="143"/>
                                        </p:tgtEl>
                                        <p:attrNameLst>
                                          <p:attrName>ppt_w</p:attrName>
                                        </p:attrNameLst>
                                      </p:cBhvr>
                                      <p:tavLst>
                                        <p:tav tm="0">
                                          <p:val>
                                            <p:fltVal val="0"/>
                                          </p:val>
                                        </p:tav>
                                        <p:tav tm="100000">
                                          <p:val>
                                            <p:strVal val="#ppt_w"/>
                                          </p:val>
                                        </p:tav>
                                      </p:tavLst>
                                    </p:anim>
                                    <p:anim calcmode="lin" valueType="num">
                                      <p:cBhvr>
                                        <p:cTn id="306" dur="1000" fill="hold"/>
                                        <p:tgtEl>
                                          <p:spTgt spid="143"/>
                                        </p:tgtEl>
                                        <p:attrNameLst>
                                          <p:attrName>ppt_h</p:attrName>
                                        </p:attrNameLst>
                                      </p:cBhvr>
                                      <p:tavLst>
                                        <p:tav tm="0">
                                          <p:val>
                                            <p:fltVal val="0"/>
                                          </p:val>
                                        </p:tav>
                                        <p:tav tm="100000">
                                          <p:val>
                                            <p:strVal val="#ppt_h"/>
                                          </p:val>
                                        </p:tav>
                                      </p:tavLst>
                                    </p:anim>
                                    <p:anim calcmode="lin" valueType="num">
                                      <p:cBhvr>
                                        <p:cTn id="307" dur="1000" fill="hold"/>
                                        <p:tgtEl>
                                          <p:spTgt spid="143"/>
                                        </p:tgtEl>
                                        <p:attrNameLst>
                                          <p:attrName>style.rotation</p:attrName>
                                        </p:attrNameLst>
                                      </p:cBhvr>
                                      <p:tavLst>
                                        <p:tav tm="0">
                                          <p:val>
                                            <p:fltVal val="90"/>
                                          </p:val>
                                        </p:tav>
                                        <p:tav tm="100000">
                                          <p:val>
                                            <p:fltVal val="0"/>
                                          </p:val>
                                        </p:tav>
                                      </p:tavLst>
                                    </p:anim>
                                    <p:animEffect transition="in" filter="fade">
                                      <p:cBhvr>
                                        <p:cTn id="308" dur="1000"/>
                                        <p:tgtEl>
                                          <p:spTgt spid="143"/>
                                        </p:tgtEl>
                                      </p:cBhvr>
                                    </p:animEffect>
                                  </p:childTnLst>
                                </p:cTn>
                              </p:par>
                              <p:par>
                                <p:cTn id="309" presetID="31" presetClass="entr" presetSubtype="0" fill="hold" grpId="0" nodeType="withEffect">
                                  <p:stCondLst>
                                    <p:cond delay="0"/>
                                  </p:stCondLst>
                                  <p:childTnLst>
                                    <p:set>
                                      <p:cBhvr>
                                        <p:cTn id="310" dur="1" fill="hold">
                                          <p:stCondLst>
                                            <p:cond delay="0"/>
                                          </p:stCondLst>
                                        </p:cTn>
                                        <p:tgtEl>
                                          <p:spTgt spid="144"/>
                                        </p:tgtEl>
                                        <p:attrNameLst>
                                          <p:attrName>style.visibility</p:attrName>
                                        </p:attrNameLst>
                                      </p:cBhvr>
                                      <p:to>
                                        <p:strVal val="visible"/>
                                      </p:to>
                                    </p:set>
                                    <p:anim calcmode="lin" valueType="num">
                                      <p:cBhvr>
                                        <p:cTn id="311" dur="1000" fill="hold"/>
                                        <p:tgtEl>
                                          <p:spTgt spid="144"/>
                                        </p:tgtEl>
                                        <p:attrNameLst>
                                          <p:attrName>ppt_w</p:attrName>
                                        </p:attrNameLst>
                                      </p:cBhvr>
                                      <p:tavLst>
                                        <p:tav tm="0">
                                          <p:val>
                                            <p:fltVal val="0"/>
                                          </p:val>
                                        </p:tav>
                                        <p:tav tm="100000">
                                          <p:val>
                                            <p:strVal val="#ppt_w"/>
                                          </p:val>
                                        </p:tav>
                                      </p:tavLst>
                                    </p:anim>
                                    <p:anim calcmode="lin" valueType="num">
                                      <p:cBhvr>
                                        <p:cTn id="312" dur="1000" fill="hold"/>
                                        <p:tgtEl>
                                          <p:spTgt spid="144"/>
                                        </p:tgtEl>
                                        <p:attrNameLst>
                                          <p:attrName>ppt_h</p:attrName>
                                        </p:attrNameLst>
                                      </p:cBhvr>
                                      <p:tavLst>
                                        <p:tav tm="0">
                                          <p:val>
                                            <p:fltVal val="0"/>
                                          </p:val>
                                        </p:tav>
                                        <p:tav tm="100000">
                                          <p:val>
                                            <p:strVal val="#ppt_h"/>
                                          </p:val>
                                        </p:tav>
                                      </p:tavLst>
                                    </p:anim>
                                    <p:anim calcmode="lin" valueType="num">
                                      <p:cBhvr>
                                        <p:cTn id="313" dur="1000" fill="hold"/>
                                        <p:tgtEl>
                                          <p:spTgt spid="144"/>
                                        </p:tgtEl>
                                        <p:attrNameLst>
                                          <p:attrName>style.rotation</p:attrName>
                                        </p:attrNameLst>
                                      </p:cBhvr>
                                      <p:tavLst>
                                        <p:tav tm="0">
                                          <p:val>
                                            <p:fltVal val="90"/>
                                          </p:val>
                                        </p:tav>
                                        <p:tav tm="100000">
                                          <p:val>
                                            <p:fltVal val="0"/>
                                          </p:val>
                                        </p:tav>
                                      </p:tavLst>
                                    </p:anim>
                                    <p:animEffect transition="in" filter="fade">
                                      <p:cBhvr>
                                        <p:cTn id="314"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2" grpId="0" animBg="1"/>
      <p:bldP spid="83" grpId="0" animBg="1"/>
      <p:bldP spid="94" grpId="0"/>
      <p:bldP spid="95" grpId="0"/>
      <p:bldP spid="96" grpId="0"/>
      <p:bldP spid="97" grpId="0"/>
      <p:bldP spid="98" grpId="0"/>
      <p:bldP spid="99" grpId="0"/>
      <p:bldP spid="100" grpId="0"/>
      <p:bldP spid="101" grpId="0"/>
      <p:bldP spid="103" grpId="0"/>
      <p:bldP spid="104" grpId="0"/>
      <p:bldP spid="105" grpId="0"/>
      <p:bldP spid="106" grpId="0"/>
      <p:bldP spid="107" grpId="0"/>
      <p:bldP spid="108" grpId="0"/>
      <p:bldP spid="109" grpId="0"/>
      <p:bldP spid="110" grpId="0"/>
      <p:bldP spid="111" grpId="0"/>
      <p:bldP spid="112" grpId="0" animBg="1"/>
      <p:bldP spid="114" grpId="0"/>
      <p:bldP spid="115" grpId="0" animBg="1"/>
      <p:bldP spid="116" grpId="0" animBg="1"/>
      <p:bldP spid="117" grpId="0" animBg="1"/>
      <p:bldP spid="118" grpId="0" animBg="1"/>
      <p:bldP spid="119" grpId="0" animBg="1"/>
      <p:bldP spid="120" grpId="0" animBg="1"/>
      <p:bldP spid="121" grpId="0" animBg="1"/>
      <p:bldP spid="122" grpId="0" animBg="1"/>
      <p:bldP spid="123" grpId="0" animBg="1"/>
      <p:bldP spid="133" grpId="0"/>
      <p:bldP spid="134" grpId="0"/>
      <p:bldP spid="135" grpId="0"/>
      <p:bldP spid="136" grpId="0"/>
      <p:bldP spid="137" grpId="0"/>
      <p:bldP spid="138" grpId="0"/>
      <p:bldP spid="139" grpId="0"/>
      <p:bldP spid="140" grpId="0"/>
      <p:bldP spid="141" grpId="0"/>
      <p:bldP spid="142" grpId="0"/>
      <p:bldP spid="143" grpId="0"/>
      <p:bldP spid="144" grpId="0" animBg="1"/>
      <p:bldP spid="148" grpId="0"/>
      <p:bldP spid="149" grpId="0"/>
      <p:bldP spid="1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15632" y="0"/>
            <a:ext cx="6435638" cy="3541486"/>
          </a:xfrm>
          <a:prstGeom prst="rect">
            <a:avLst/>
          </a:prstGeom>
        </p:spPr>
      </p:pic>
      <p:grpSp>
        <p:nvGrpSpPr>
          <p:cNvPr id="11" name="组合 10"/>
          <p:cNvGrpSpPr/>
          <p:nvPr/>
        </p:nvGrpSpPr>
        <p:grpSpPr>
          <a:xfrm>
            <a:off x="6847365" y="1553043"/>
            <a:ext cx="4818627" cy="1052698"/>
            <a:chOff x="7234513" y="1250270"/>
            <a:chExt cx="4818627" cy="1052698"/>
          </a:xfrm>
        </p:grpSpPr>
        <p:sp>
          <p:nvSpPr>
            <p:cNvPr id="13" name="文本框 12"/>
            <p:cNvSpPr txBox="1"/>
            <p:nvPr/>
          </p:nvSpPr>
          <p:spPr>
            <a:xfrm>
              <a:off x="7234513" y="1250270"/>
              <a:ext cx="2542491" cy="523220"/>
            </a:xfrm>
            <a:prstGeom prst="rect">
              <a:avLst/>
            </a:prstGeom>
            <a:noFill/>
          </p:spPr>
          <p:txBody>
            <a:bodyPr wrap="none" rtlCol="0">
              <a:spAutoFit/>
              <a:scene3d>
                <a:camera prst="orthographicFront"/>
                <a:lightRig rig="threePt" dir="t"/>
              </a:scene3d>
              <a:sp3d contourW="12700"/>
            </a:bodyPr>
            <a:lstStyle/>
            <a:p>
              <a:r>
                <a:rPr lang="en-US" altLang="zh-CN"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a:t>
              </a:r>
              <a:endParaRPr lang="zh-CN" alt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文本框 13"/>
            <p:cNvSpPr txBox="1"/>
            <p:nvPr/>
          </p:nvSpPr>
          <p:spPr>
            <a:xfrm>
              <a:off x="7234513" y="1656637"/>
              <a:ext cx="4818627" cy="646331"/>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lumMod val="50000"/>
                    </a:schemeClr>
                  </a:solidFill>
                  <a:latin typeface="Calibri" panose="020F0502020204030204" pitchFamily="34" charset="0"/>
                  <a:cs typeface="Calibri" panose="020F0502020204030204" pitchFamily="34" charset="0"/>
                </a:rPr>
                <a:t>Brief description</a:t>
              </a:r>
            </a:p>
            <a:p>
              <a:r>
                <a:rPr lang="en-US" altLang="zh-CN" dirty="0">
                  <a:solidFill>
                    <a:schemeClr val="bg1">
                      <a:lumMod val="50000"/>
                    </a:schemeClr>
                  </a:solidFill>
                  <a:latin typeface="Calibri" panose="020F0502020204030204" pitchFamily="34" charset="0"/>
                  <a:cs typeface="Calibri" panose="020F0502020204030204" pitchFamily="34" charset="0"/>
                </a:rPr>
                <a:t>Problem definition , proposed solution, boundary</a:t>
              </a:r>
              <a:endParaRPr lang="zh-CN" altLang="en-US" dirty="0">
                <a:solidFill>
                  <a:schemeClr val="bg1">
                    <a:lumMod val="50000"/>
                  </a:schemeClr>
                </a:solidFill>
                <a:latin typeface="Calibri" panose="020F0502020204030204" pitchFamily="34" charset="0"/>
                <a:cs typeface="Calibri" panose="020F0502020204030204" pitchFamily="34" charset="0"/>
              </a:endParaRPr>
            </a:p>
          </p:txBody>
        </p:sp>
      </p:grpSp>
      <p:grpSp>
        <p:nvGrpSpPr>
          <p:cNvPr id="16" name="组合 15"/>
          <p:cNvGrpSpPr/>
          <p:nvPr/>
        </p:nvGrpSpPr>
        <p:grpSpPr>
          <a:xfrm>
            <a:off x="6872178" y="2933743"/>
            <a:ext cx="2932021" cy="775699"/>
            <a:chOff x="7234513" y="1250270"/>
            <a:chExt cx="2932021" cy="775699"/>
          </a:xfrm>
        </p:grpSpPr>
        <p:sp>
          <p:nvSpPr>
            <p:cNvPr id="18" name="文本框 17"/>
            <p:cNvSpPr txBox="1"/>
            <p:nvPr/>
          </p:nvSpPr>
          <p:spPr>
            <a:xfrm>
              <a:off x="7234513" y="1250270"/>
              <a:ext cx="2932021" cy="523220"/>
            </a:xfrm>
            <a:prstGeom prst="rect">
              <a:avLst/>
            </a:prstGeom>
            <a:noFill/>
          </p:spPr>
          <p:txBody>
            <a:bodyPr wrap="none" rtlCol="0">
              <a:spAutoFit/>
              <a:scene3d>
                <a:camera prst="orthographicFront"/>
                <a:lightRig rig="threePt" dir="t"/>
              </a:scene3d>
              <a:sp3d contourW="12700"/>
            </a:bodyPr>
            <a:lstStyle/>
            <a:p>
              <a:r>
                <a:rPr lang="en-US" altLang="zh-CN"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IMPLEMENTATION</a:t>
              </a:r>
              <a:endParaRPr lang="zh-CN" alt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文本框 18"/>
            <p:cNvSpPr txBox="1"/>
            <p:nvPr/>
          </p:nvSpPr>
          <p:spPr>
            <a:xfrm>
              <a:off x="7234513" y="1656637"/>
              <a:ext cx="2862643" cy="369332"/>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lumMod val="50000"/>
                    </a:schemeClr>
                  </a:solidFill>
                  <a:latin typeface="Calibri" panose="020F0502020204030204" pitchFamily="34" charset="0"/>
                  <a:cs typeface="Calibri" panose="020F0502020204030204" pitchFamily="34" charset="0"/>
                </a:rPr>
                <a:t>Design &amp; Implement system</a:t>
              </a:r>
              <a:endParaRPr lang="zh-CN" altLang="en-US" dirty="0">
                <a:solidFill>
                  <a:schemeClr val="bg1">
                    <a:lumMod val="50000"/>
                  </a:schemeClr>
                </a:solidFill>
                <a:latin typeface="Calibri" panose="020F0502020204030204" pitchFamily="34" charset="0"/>
                <a:cs typeface="Calibri" panose="020F0502020204030204" pitchFamily="34" charset="0"/>
              </a:endParaRPr>
            </a:p>
          </p:txBody>
        </p:sp>
      </p:grpSp>
      <p:grpSp>
        <p:nvGrpSpPr>
          <p:cNvPr id="21" name="组合 20"/>
          <p:cNvGrpSpPr/>
          <p:nvPr/>
        </p:nvGrpSpPr>
        <p:grpSpPr>
          <a:xfrm>
            <a:off x="6872178" y="4120653"/>
            <a:ext cx="2175275" cy="775699"/>
            <a:chOff x="7234513" y="1250270"/>
            <a:chExt cx="2175275" cy="775699"/>
          </a:xfrm>
        </p:grpSpPr>
        <p:sp>
          <p:nvSpPr>
            <p:cNvPr id="23" name="文本框 22"/>
            <p:cNvSpPr txBox="1"/>
            <p:nvPr/>
          </p:nvSpPr>
          <p:spPr>
            <a:xfrm>
              <a:off x="7234513" y="1250270"/>
              <a:ext cx="1749903" cy="523220"/>
            </a:xfrm>
            <a:prstGeom prst="rect">
              <a:avLst/>
            </a:prstGeom>
            <a:noFill/>
          </p:spPr>
          <p:txBody>
            <a:bodyPr wrap="none" rtlCol="0">
              <a:spAutoFit/>
              <a:scene3d>
                <a:camera prst="orthographicFront"/>
                <a:lightRig rig="threePt" dir="t"/>
              </a:scene3d>
              <a:sp3d contourW="12700"/>
            </a:bodyPr>
            <a:lstStyle/>
            <a:p>
              <a:r>
                <a:rPr lang="en-US" altLang="zh-CN"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OUTCOME</a:t>
              </a:r>
              <a:endParaRPr lang="zh-CN" alt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文本框 23"/>
            <p:cNvSpPr txBox="1"/>
            <p:nvPr/>
          </p:nvSpPr>
          <p:spPr>
            <a:xfrm>
              <a:off x="7234513" y="1656637"/>
              <a:ext cx="2175275" cy="369332"/>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lumMod val="50000"/>
                    </a:schemeClr>
                  </a:solidFill>
                  <a:latin typeface="Calibri" panose="020F0502020204030204" pitchFamily="34" charset="0"/>
                  <a:cs typeface="Calibri" panose="020F0502020204030204" pitchFamily="34" charset="0"/>
                </a:rPr>
                <a:t>Value and Challenges</a:t>
              </a:r>
              <a:endParaRPr lang="zh-CN" altLang="en-US" dirty="0">
                <a:solidFill>
                  <a:schemeClr val="bg1">
                    <a:lumMod val="50000"/>
                  </a:schemeClr>
                </a:solidFill>
                <a:latin typeface="Calibri" panose="020F0502020204030204" pitchFamily="34" charset="0"/>
                <a:cs typeface="Calibri" panose="020F0502020204030204" pitchFamily="34" charset="0"/>
              </a:endParaRPr>
            </a:p>
          </p:txBody>
        </p:sp>
      </p:grpSp>
      <p:grpSp>
        <p:nvGrpSpPr>
          <p:cNvPr id="32" name="组合 31"/>
          <p:cNvGrpSpPr/>
          <p:nvPr/>
        </p:nvGrpSpPr>
        <p:grpSpPr>
          <a:xfrm>
            <a:off x="1684952" y="2371491"/>
            <a:ext cx="2946640" cy="2101580"/>
            <a:chOff x="2004266" y="1915000"/>
            <a:chExt cx="2946640" cy="3100249"/>
          </a:xfrm>
        </p:grpSpPr>
        <p:sp>
          <p:nvSpPr>
            <p:cNvPr id="29" name="文本框 28"/>
            <p:cNvSpPr txBox="1"/>
            <p:nvPr/>
          </p:nvSpPr>
          <p:spPr>
            <a:xfrm>
              <a:off x="3256147" y="3789363"/>
              <a:ext cx="184731" cy="1225886"/>
            </a:xfrm>
            <a:prstGeom prst="rect">
              <a:avLst/>
            </a:prstGeom>
            <a:noFill/>
          </p:spPr>
          <p:txBody>
            <a:bodyPr wrap="none" rtlCol="0">
              <a:spAutoFit/>
            </a:bodyPr>
            <a:lstStyle/>
            <a:p>
              <a:pPr algn="ctr"/>
              <a:endParaRPr lang="zh-CN" altLang="en-US" sz="48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1" name="文本框 30"/>
            <p:cNvSpPr txBox="1"/>
            <p:nvPr/>
          </p:nvSpPr>
          <p:spPr>
            <a:xfrm>
              <a:off x="2004266" y="1915000"/>
              <a:ext cx="2946640" cy="1498305"/>
            </a:xfrm>
            <a:prstGeom prst="rect">
              <a:avLst/>
            </a:prstGeom>
            <a:noFill/>
          </p:spPr>
          <p:txBody>
            <a:bodyPr wrap="none" rtlCol="0">
              <a:spAutoFit/>
              <a:scene3d>
                <a:camera prst="orthographicFront"/>
                <a:lightRig rig="threePt" dir="t"/>
              </a:scene3d>
              <a:sp3d contourW="12700"/>
            </a:bodyPr>
            <a:lstStyle/>
            <a:p>
              <a:pPr algn="ctr"/>
              <a:r>
                <a:rPr lang="en-US" altLang="zh-CN" sz="6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AGENDA</a:t>
              </a:r>
            </a:p>
          </p:txBody>
        </p:sp>
      </p:grpSp>
      <p:grpSp>
        <p:nvGrpSpPr>
          <p:cNvPr id="38" name="Nhóm 37">
            <a:extLst>
              <a:ext uri="{FF2B5EF4-FFF2-40B4-BE49-F238E27FC236}">
                <a16:creationId xmlns:a16="http://schemas.microsoft.com/office/drawing/2014/main" id="{A435F7D2-8F75-42EE-82F9-41A678F9AB86}"/>
              </a:ext>
            </a:extLst>
          </p:cNvPr>
          <p:cNvGrpSpPr/>
          <p:nvPr/>
        </p:nvGrpSpPr>
        <p:grpSpPr>
          <a:xfrm>
            <a:off x="5478496" y="1603227"/>
            <a:ext cx="1213437" cy="952331"/>
            <a:chOff x="5797765" y="1858226"/>
            <a:chExt cx="1213437" cy="714924"/>
          </a:xfrm>
        </p:grpSpPr>
        <p:pic>
          <p:nvPicPr>
            <p:cNvPr id="39" name="图片 7">
              <a:extLst>
                <a:ext uri="{FF2B5EF4-FFF2-40B4-BE49-F238E27FC236}">
                  <a16:creationId xmlns:a16="http://schemas.microsoft.com/office/drawing/2014/main" id="{CA06CA28-B4E6-4909-8A4D-2383097A6F68}"/>
                </a:ext>
              </a:extLst>
            </p:cNvPr>
            <p:cNvPicPr>
              <a:picLocks noChangeAspect="1"/>
            </p:cNvPicPr>
            <p:nvPr/>
          </p:nvPicPr>
          <p:blipFill>
            <a:blip r:embed="rId4"/>
            <a:stretch>
              <a:fillRect/>
            </a:stretch>
          </p:blipFill>
          <p:spPr>
            <a:xfrm>
              <a:off x="5797765" y="1858226"/>
              <a:ext cx="1213437" cy="714924"/>
            </a:xfrm>
            <a:prstGeom prst="rect">
              <a:avLst/>
            </a:prstGeom>
            <a:effectLst>
              <a:outerShdw blurRad="203200" sx="102000" sy="102000" algn="ctr" rotWithShape="0">
                <a:prstClr val="black">
                  <a:alpha val="40000"/>
                </a:prstClr>
              </a:outerShdw>
            </a:effectLst>
          </p:spPr>
        </p:pic>
        <p:sp>
          <p:nvSpPr>
            <p:cNvPr id="40" name="文本框 24">
              <a:extLst>
                <a:ext uri="{FF2B5EF4-FFF2-40B4-BE49-F238E27FC236}">
                  <a16:creationId xmlns:a16="http://schemas.microsoft.com/office/drawing/2014/main" id="{373123CE-5D41-4392-B8D0-8925F3BF903B}"/>
                </a:ext>
              </a:extLst>
            </p:cNvPr>
            <p:cNvSpPr txBox="1"/>
            <p:nvPr/>
          </p:nvSpPr>
          <p:spPr>
            <a:xfrm>
              <a:off x="6172180" y="1986016"/>
              <a:ext cx="495650" cy="346576"/>
            </a:xfrm>
            <a:prstGeom prst="rect">
              <a:avLst/>
            </a:prstGeom>
            <a:noFill/>
          </p:spPr>
          <p:txBody>
            <a:bodyPr wrap="non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01</a:t>
              </a:r>
              <a:endParaRPr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41" name="Nhóm 40">
            <a:extLst>
              <a:ext uri="{FF2B5EF4-FFF2-40B4-BE49-F238E27FC236}">
                <a16:creationId xmlns:a16="http://schemas.microsoft.com/office/drawing/2014/main" id="{41AE1A91-F0C2-44F0-B3B3-E38E227201C2}"/>
              </a:ext>
            </a:extLst>
          </p:cNvPr>
          <p:cNvGrpSpPr/>
          <p:nvPr/>
        </p:nvGrpSpPr>
        <p:grpSpPr>
          <a:xfrm>
            <a:off x="5460913" y="2824137"/>
            <a:ext cx="1213437" cy="952330"/>
            <a:chOff x="5797765" y="1858226"/>
            <a:chExt cx="1213437" cy="714924"/>
          </a:xfrm>
        </p:grpSpPr>
        <p:pic>
          <p:nvPicPr>
            <p:cNvPr id="42" name="图片 7">
              <a:extLst>
                <a:ext uri="{FF2B5EF4-FFF2-40B4-BE49-F238E27FC236}">
                  <a16:creationId xmlns:a16="http://schemas.microsoft.com/office/drawing/2014/main" id="{76F365AA-7B83-4FBF-A1ED-9306CA216CC0}"/>
                </a:ext>
              </a:extLst>
            </p:cNvPr>
            <p:cNvPicPr>
              <a:picLocks noChangeAspect="1"/>
            </p:cNvPicPr>
            <p:nvPr/>
          </p:nvPicPr>
          <p:blipFill>
            <a:blip r:embed="rId4"/>
            <a:stretch>
              <a:fillRect/>
            </a:stretch>
          </p:blipFill>
          <p:spPr>
            <a:xfrm>
              <a:off x="5797765" y="1858226"/>
              <a:ext cx="1213437" cy="714924"/>
            </a:xfrm>
            <a:prstGeom prst="rect">
              <a:avLst/>
            </a:prstGeom>
            <a:effectLst>
              <a:outerShdw blurRad="203200" sx="102000" sy="102000" algn="ctr" rotWithShape="0">
                <a:prstClr val="black">
                  <a:alpha val="40000"/>
                </a:prstClr>
              </a:outerShdw>
            </a:effectLst>
          </p:spPr>
        </p:pic>
        <p:sp>
          <p:nvSpPr>
            <p:cNvPr id="43" name="文本框 24">
              <a:extLst>
                <a:ext uri="{FF2B5EF4-FFF2-40B4-BE49-F238E27FC236}">
                  <a16:creationId xmlns:a16="http://schemas.microsoft.com/office/drawing/2014/main" id="{A51E403A-B509-4B27-AFE5-65FC7BEB48F3}"/>
                </a:ext>
              </a:extLst>
            </p:cNvPr>
            <p:cNvSpPr txBox="1"/>
            <p:nvPr/>
          </p:nvSpPr>
          <p:spPr>
            <a:xfrm>
              <a:off x="6172180" y="1986016"/>
              <a:ext cx="495650" cy="346577"/>
            </a:xfrm>
            <a:prstGeom prst="rect">
              <a:avLst/>
            </a:prstGeom>
            <a:noFill/>
          </p:spPr>
          <p:txBody>
            <a:bodyPr wrap="non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02</a:t>
              </a:r>
              <a:endParaRPr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grpSp>
        <p:nvGrpSpPr>
          <p:cNvPr id="44" name="Nhóm 43">
            <a:extLst>
              <a:ext uri="{FF2B5EF4-FFF2-40B4-BE49-F238E27FC236}">
                <a16:creationId xmlns:a16="http://schemas.microsoft.com/office/drawing/2014/main" id="{15745782-ABEB-4FD1-B348-E402BD9BBD6A}"/>
              </a:ext>
            </a:extLst>
          </p:cNvPr>
          <p:cNvGrpSpPr/>
          <p:nvPr/>
        </p:nvGrpSpPr>
        <p:grpSpPr>
          <a:xfrm>
            <a:off x="5476434" y="3994863"/>
            <a:ext cx="1213437" cy="952329"/>
            <a:chOff x="5797765" y="1858226"/>
            <a:chExt cx="1213437" cy="714924"/>
          </a:xfrm>
        </p:grpSpPr>
        <p:pic>
          <p:nvPicPr>
            <p:cNvPr id="45" name="图片 7">
              <a:extLst>
                <a:ext uri="{FF2B5EF4-FFF2-40B4-BE49-F238E27FC236}">
                  <a16:creationId xmlns:a16="http://schemas.microsoft.com/office/drawing/2014/main" id="{2397B9BA-6971-407A-B62F-4CB65150725E}"/>
                </a:ext>
              </a:extLst>
            </p:cNvPr>
            <p:cNvPicPr>
              <a:picLocks noChangeAspect="1"/>
            </p:cNvPicPr>
            <p:nvPr/>
          </p:nvPicPr>
          <p:blipFill>
            <a:blip r:embed="rId4"/>
            <a:stretch>
              <a:fillRect/>
            </a:stretch>
          </p:blipFill>
          <p:spPr>
            <a:xfrm>
              <a:off x="5797765" y="1858226"/>
              <a:ext cx="1213437" cy="714924"/>
            </a:xfrm>
            <a:prstGeom prst="rect">
              <a:avLst/>
            </a:prstGeom>
            <a:effectLst>
              <a:outerShdw blurRad="203200" sx="102000" sy="102000" algn="ctr" rotWithShape="0">
                <a:prstClr val="black">
                  <a:alpha val="40000"/>
                </a:prstClr>
              </a:outerShdw>
            </a:effectLst>
          </p:spPr>
        </p:pic>
        <p:sp>
          <p:nvSpPr>
            <p:cNvPr id="46" name="文本框 24">
              <a:extLst>
                <a:ext uri="{FF2B5EF4-FFF2-40B4-BE49-F238E27FC236}">
                  <a16:creationId xmlns:a16="http://schemas.microsoft.com/office/drawing/2014/main" id="{0E905116-076E-4D0C-8A9D-E8987609CC91}"/>
                </a:ext>
              </a:extLst>
            </p:cNvPr>
            <p:cNvSpPr txBox="1"/>
            <p:nvPr/>
          </p:nvSpPr>
          <p:spPr>
            <a:xfrm>
              <a:off x="6172180" y="1986016"/>
              <a:ext cx="495650" cy="346577"/>
            </a:xfrm>
            <a:prstGeom prst="rect">
              <a:avLst/>
            </a:prstGeom>
            <a:noFill/>
          </p:spPr>
          <p:txBody>
            <a:bodyPr wrap="non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03</a:t>
              </a:r>
              <a:endParaRPr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
        <p:nvSpPr>
          <p:cNvPr id="47" name="Tam giác Vuông 46">
            <a:extLst>
              <a:ext uri="{FF2B5EF4-FFF2-40B4-BE49-F238E27FC236}">
                <a16:creationId xmlns:a16="http://schemas.microsoft.com/office/drawing/2014/main" id="{8842BAB6-5578-4038-AFDF-2E1116911D42}"/>
              </a:ext>
            </a:extLst>
          </p:cNvPr>
          <p:cNvSpPr/>
          <p:nvPr/>
        </p:nvSpPr>
        <p:spPr>
          <a:xfrm rot="11601405" flipV="1">
            <a:off x="5538699" y="-2356421"/>
            <a:ext cx="3683960" cy="1410926"/>
          </a:xfrm>
          <a:prstGeom prst="rtTriangle">
            <a:avLst/>
          </a:prstGeom>
          <a:solidFill>
            <a:srgbClr val="E52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latin typeface="Calibri" panose="020F0502020204030204" pitchFamily="34" charset="0"/>
              <a:cs typeface="Calibri" panose="020F0502020204030204" pitchFamily="34" charset="0"/>
            </a:endParaRPr>
          </a:p>
        </p:txBody>
      </p:sp>
      <p:sp>
        <p:nvSpPr>
          <p:cNvPr id="49" name="Tam giác Vuông 48">
            <a:extLst>
              <a:ext uri="{FF2B5EF4-FFF2-40B4-BE49-F238E27FC236}">
                <a16:creationId xmlns:a16="http://schemas.microsoft.com/office/drawing/2014/main" id="{6FECD2A4-43C9-40B3-BE5A-1D2B14E868BC}"/>
              </a:ext>
            </a:extLst>
          </p:cNvPr>
          <p:cNvSpPr/>
          <p:nvPr/>
        </p:nvSpPr>
        <p:spPr>
          <a:xfrm rot="15442776" flipV="1">
            <a:off x="4291889" y="-4271050"/>
            <a:ext cx="1244812" cy="4701145"/>
          </a:xfrm>
          <a:prstGeom prst="rtTriangle">
            <a:avLst/>
          </a:prstGeom>
          <a:solidFill>
            <a:srgbClr val="FCB2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000">
              <a:latin typeface="Calibri" panose="020F0502020204030204" pitchFamily="34" charset="0"/>
              <a:cs typeface="Calibri" panose="020F0502020204030204" pitchFamily="34" charset="0"/>
            </a:endParaRPr>
          </a:p>
        </p:txBody>
      </p:sp>
      <p:pic>
        <p:nvPicPr>
          <p:cNvPr id="35" name="Hình ảnh 6">
            <a:extLst>
              <a:ext uri="{FF2B5EF4-FFF2-40B4-BE49-F238E27FC236}">
                <a16:creationId xmlns:a16="http://schemas.microsoft.com/office/drawing/2014/main" id="{4573A6D5-3534-4572-A25F-AACA9DFCCA6F}"/>
              </a:ext>
            </a:extLst>
          </p:cNvPr>
          <p:cNvPicPr>
            <a:picLocks noChangeAspect="1"/>
          </p:cNvPicPr>
          <p:nvPr/>
        </p:nvPicPr>
        <p:blipFill>
          <a:blip r:embed="rId5"/>
          <a:stretch>
            <a:fillRect/>
          </a:stretch>
        </p:blipFill>
        <p:spPr>
          <a:xfrm>
            <a:off x="2358695" y="3601946"/>
            <a:ext cx="1850147" cy="1850147"/>
          </a:xfrm>
          <a:prstGeom prst="rect">
            <a:avLst/>
          </a:prstGeom>
        </p:spPr>
      </p:pic>
      <p:pic>
        <p:nvPicPr>
          <p:cNvPr id="36" name="Hình ảnh 4">
            <a:extLst>
              <a:ext uri="{FF2B5EF4-FFF2-40B4-BE49-F238E27FC236}">
                <a16:creationId xmlns:a16="http://schemas.microsoft.com/office/drawing/2014/main" id="{4D786823-75AE-46B0-9B68-59992E85EC1E}"/>
              </a:ext>
            </a:extLst>
          </p:cNvPr>
          <p:cNvPicPr>
            <a:picLocks noChangeAspect="1"/>
          </p:cNvPicPr>
          <p:nvPr/>
        </p:nvPicPr>
        <p:blipFill>
          <a:blip r:embed="rId6"/>
          <a:stretch>
            <a:fillRect/>
          </a:stretch>
        </p:blipFill>
        <p:spPr>
          <a:xfrm>
            <a:off x="2048073" y="4105691"/>
            <a:ext cx="1720194" cy="1450926"/>
          </a:xfrm>
          <a:prstGeom prst="rect">
            <a:avLst/>
          </a:prstGeom>
        </p:spPr>
      </p:pic>
      <p:grpSp>
        <p:nvGrpSpPr>
          <p:cNvPr id="34" name="组合 20"/>
          <p:cNvGrpSpPr/>
          <p:nvPr/>
        </p:nvGrpSpPr>
        <p:grpSpPr>
          <a:xfrm>
            <a:off x="6856657" y="5219087"/>
            <a:ext cx="2252540" cy="775699"/>
            <a:chOff x="7234513" y="1250270"/>
            <a:chExt cx="2252540" cy="775699"/>
          </a:xfrm>
        </p:grpSpPr>
        <p:sp>
          <p:nvSpPr>
            <p:cNvPr id="37" name="文本框 22"/>
            <p:cNvSpPr txBox="1"/>
            <p:nvPr/>
          </p:nvSpPr>
          <p:spPr>
            <a:xfrm>
              <a:off x="7234513" y="1250270"/>
              <a:ext cx="2252540" cy="523220"/>
            </a:xfrm>
            <a:prstGeom prst="rect">
              <a:avLst/>
            </a:prstGeom>
            <a:noFill/>
          </p:spPr>
          <p:txBody>
            <a:bodyPr wrap="none" rtlCol="0">
              <a:spAutoFit/>
              <a:scene3d>
                <a:camera prst="orthographicFront"/>
                <a:lightRig rig="threePt" dir="t"/>
              </a:scene3d>
              <a:sp3d contourW="12700"/>
            </a:bodyPr>
            <a:lstStyle/>
            <a:p>
              <a:r>
                <a:rPr lang="en-US" altLang="zh-CN"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FUTURE PLAN</a:t>
              </a:r>
              <a:endParaRPr lang="zh-CN" altLang="en-US" sz="28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8" name="文本框 23"/>
            <p:cNvSpPr txBox="1"/>
            <p:nvPr/>
          </p:nvSpPr>
          <p:spPr>
            <a:xfrm>
              <a:off x="7234513" y="1656637"/>
              <a:ext cx="2230291" cy="369332"/>
            </a:xfrm>
            <a:prstGeom prst="rect">
              <a:avLst/>
            </a:prstGeom>
            <a:noFill/>
          </p:spPr>
          <p:txBody>
            <a:bodyPr wrap="none" rtlCol="0">
              <a:spAutoFit/>
              <a:scene3d>
                <a:camera prst="orthographicFront"/>
                <a:lightRig rig="threePt" dir="t"/>
              </a:scene3d>
              <a:sp3d contourW="12700"/>
            </a:bodyPr>
            <a:lstStyle/>
            <a:p>
              <a:r>
                <a:rPr lang="en-US" altLang="zh-CN" dirty="0">
                  <a:solidFill>
                    <a:schemeClr val="bg1">
                      <a:lumMod val="50000"/>
                    </a:schemeClr>
                  </a:solidFill>
                  <a:latin typeface="Calibri" panose="020F0502020204030204" pitchFamily="34" charset="0"/>
                  <a:cs typeface="Calibri" panose="020F0502020204030204" pitchFamily="34" charset="0"/>
                </a:rPr>
                <a:t>Our plan in the future</a:t>
              </a:r>
              <a:endParaRPr lang="zh-CN" altLang="en-US" dirty="0">
                <a:solidFill>
                  <a:schemeClr val="bg1">
                    <a:lumMod val="50000"/>
                  </a:schemeClr>
                </a:solidFill>
                <a:latin typeface="Calibri" panose="020F0502020204030204" pitchFamily="34" charset="0"/>
                <a:cs typeface="Calibri" panose="020F0502020204030204" pitchFamily="34" charset="0"/>
              </a:endParaRPr>
            </a:p>
          </p:txBody>
        </p:sp>
      </p:grpSp>
      <p:grpSp>
        <p:nvGrpSpPr>
          <p:cNvPr id="50" name="Nhóm 43">
            <a:extLst>
              <a:ext uri="{FF2B5EF4-FFF2-40B4-BE49-F238E27FC236}">
                <a16:creationId xmlns:a16="http://schemas.microsoft.com/office/drawing/2014/main" id="{15745782-ABEB-4FD1-B348-E402BD9BBD6A}"/>
              </a:ext>
            </a:extLst>
          </p:cNvPr>
          <p:cNvGrpSpPr/>
          <p:nvPr/>
        </p:nvGrpSpPr>
        <p:grpSpPr>
          <a:xfrm>
            <a:off x="5460913" y="5093297"/>
            <a:ext cx="1213437" cy="952329"/>
            <a:chOff x="5797765" y="1858226"/>
            <a:chExt cx="1213437" cy="714924"/>
          </a:xfrm>
        </p:grpSpPr>
        <p:pic>
          <p:nvPicPr>
            <p:cNvPr id="51" name="图片 7">
              <a:extLst>
                <a:ext uri="{FF2B5EF4-FFF2-40B4-BE49-F238E27FC236}">
                  <a16:creationId xmlns:a16="http://schemas.microsoft.com/office/drawing/2014/main" id="{2397B9BA-6971-407A-B62F-4CB65150725E}"/>
                </a:ext>
              </a:extLst>
            </p:cNvPr>
            <p:cNvPicPr>
              <a:picLocks noChangeAspect="1"/>
            </p:cNvPicPr>
            <p:nvPr/>
          </p:nvPicPr>
          <p:blipFill>
            <a:blip r:embed="rId4"/>
            <a:stretch>
              <a:fillRect/>
            </a:stretch>
          </p:blipFill>
          <p:spPr>
            <a:xfrm>
              <a:off x="5797765" y="1858226"/>
              <a:ext cx="1213437" cy="714924"/>
            </a:xfrm>
            <a:prstGeom prst="rect">
              <a:avLst/>
            </a:prstGeom>
            <a:effectLst>
              <a:outerShdw blurRad="203200" sx="102000" sy="102000" algn="ctr" rotWithShape="0">
                <a:prstClr val="black">
                  <a:alpha val="40000"/>
                </a:prstClr>
              </a:outerShdw>
            </a:effectLst>
          </p:spPr>
        </p:pic>
        <p:sp>
          <p:nvSpPr>
            <p:cNvPr id="52" name="文本框 24">
              <a:extLst>
                <a:ext uri="{FF2B5EF4-FFF2-40B4-BE49-F238E27FC236}">
                  <a16:creationId xmlns:a16="http://schemas.microsoft.com/office/drawing/2014/main" id="{0E905116-076E-4D0C-8A9D-E8987609CC91}"/>
                </a:ext>
              </a:extLst>
            </p:cNvPr>
            <p:cNvSpPr txBox="1"/>
            <p:nvPr/>
          </p:nvSpPr>
          <p:spPr>
            <a:xfrm>
              <a:off x="6172180" y="1986016"/>
              <a:ext cx="495650" cy="346577"/>
            </a:xfrm>
            <a:prstGeom prst="rect">
              <a:avLst/>
            </a:prstGeom>
            <a:noFill/>
          </p:spPr>
          <p:txBody>
            <a:bodyPr wrap="none" rtlCol="0">
              <a:spAutoFit/>
            </a:bodyPr>
            <a:lstStyle/>
            <a:p>
              <a:pPr algn="ctr"/>
              <a:r>
                <a:rPr lang="en-US" altLang="zh-CN"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04</a:t>
              </a:r>
              <a:endParaRPr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061837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6" presetClass="entr" presetSubtype="16"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circle(in)">
                                      <p:cBhvr>
                                        <p:cTn id="16" dur="2000"/>
                                        <p:tgtEl>
                                          <p:spTgt spid="35"/>
                                        </p:tgtEl>
                                      </p:cBhvr>
                                    </p:animEffect>
                                  </p:childTnLst>
                                </p:cTn>
                              </p:par>
                              <p:par>
                                <p:cTn id="17" presetID="6"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circle(in)">
                                      <p:cBhvr>
                                        <p:cTn id="19" dur="2000"/>
                                        <p:tgtEl>
                                          <p:spTgt spid="36"/>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2"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par>
                          <p:cTn id="31" fill="hold">
                            <p:stCondLst>
                              <p:cond delay="3500"/>
                            </p:stCondLst>
                            <p:childTnLst>
                              <p:par>
                                <p:cTn id="32" presetID="42" presetClass="entr" presetSubtype="0"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2" presetClass="entr" presetSubtype="2"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1+#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5000"/>
                            </p:stCondLst>
                            <p:childTnLst>
                              <p:par>
                                <p:cTn id="43" presetID="42" presetClass="entr" presetSubtype="0"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1000"/>
                                        <p:tgtEl>
                                          <p:spTgt spid="44"/>
                                        </p:tgtEl>
                                      </p:cBhvr>
                                    </p:animEffect>
                                    <p:anim calcmode="lin" valueType="num">
                                      <p:cBhvr>
                                        <p:cTn id="46" dur="1000" fill="hold"/>
                                        <p:tgtEl>
                                          <p:spTgt spid="44"/>
                                        </p:tgtEl>
                                        <p:attrNameLst>
                                          <p:attrName>ppt_x</p:attrName>
                                        </p:attrNameLst>
                                      </p:cBhvr>
                                      <p:tavLst>
                                        <p:tav tm="0">
                                          <p:val>
                                            <p:strVal val="#ppt_x"/>
                                          </p:val>
                                        </p:tav>
                                        <p:tav tm="100000">
                                          <p:val>
                                            <p:strVal val="#ppt_x"/>
                                          </p:val>
                                        </p:tav>
                                      </p:tavLst>
                                    </p:anim>
                                    <p:anim calcmode="lin" valueType="num">
                                      <p:cBhvr>
                                        <p:cTn id="47" dur="1000" fill="hold"/>
                                        <p:tgtEl>
                                          <p:spTgt spid="44"/>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1+#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42" presetClass="entr" presetSubtype="0"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1000" fill="hold"/>
                                        <p:tgtEl>
                                          <p:spTgt spid="50"/>
                                        </p:tgtEl>
                                        <p:attrNameLst>
                                          <p:attrName>ppt_y</p:attrName>
                                        </p:attrNameLst>
                                      </p:cBhvr>
                                      <p:tavLst>
                                        <p:tav tm="0">
                                          <p:val>
                                            <p:strVal val="#ppt_y+.1"/>
                                          </p:val>
                                        </p:tav>
                                        <p:tav tm="100000">
                                          <p:val>
                                            <p:strVal val="#ppt_y"/>
                                          </p:val>
                                        </p:tav>
                                      </p:tavLst>
                                    </p:anim>
                                  </p:childTnLst>
                                </p:cTn>
                              </p:par>
                            </p:childTnLst>
                          </p:cTn>
                        </p:par>
                        <p:par>
                          <p:cTn id="59" fill="hold">
                            <p:stCondLst>
                              <p:cond delay="7500"/>
                            </p:stCondLst>
                            <p:childTnLst>
                              <p:par>
                                <p:cTn id="60" presetID="2" presetClass="entr" presetSubtype="2"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1+#ppt_w/2"/>
                                          </p:val>
                                        </p:tav>
                                        <p:tav tm="100000">
                                          <p:val>
                                            <p:strVal val="#ppt_x"/>
                                          </p:val>
                                        </p:tav>
                                      </p:tavLst>
                                    </p:anim>
                                    <p:anim calcmode="lin" valueType="num">
                                      <p:cBhvr additive="base">
                                        <p:cTn id="63"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51652" y="2300625"/>
            <a:ext cx="904875" cy="333375"/>
          </a:xfrm>
          <a:prstGeom prst="rect">
            <a:avLst/>
          </a:prstGeom>
          <a:solidFill>
            <a:sysClr val="window" lastClr="FFFFFF">
              <a:lumMod val="7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white"/>
              </a:solidFill>
              <a:effectLst/>
              <a:uLnTx/>
              <a:uFillTx/>
              <a:latin typeface="Arial"/>
              <a:cs typeface="+mn-cs"/>
            </a:endParaRPr>
          </a:p>
        </p:txBody>
      </p:sp>
      <p:sp>
        <p:nvSpPr>
          <p:cNvPr id="3" name="Rectangle 2"/>
          <p:cNvSpPr/>
          <p:nvPr/>
        </p:nvSpPr>
        <p:spPr>
          <a:xfrm>
            <a:off x="7451652" y="2805450"/>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4" name="Rectangle 3"/>
          <p:cNvSpPr/>
          <p:nvPr/>
        </p:nvSpPr>
        <p:spPr>
          <a:xfrm>
            <a:off x="7451652" y="3310275"/>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5" name="Rectangle 4"/>
          <p:cNvSpPr/>
          <p:nvPr/>
        </p:nvSpPr>
        <p:spPr>
          <a:xfrm>
            <a:off x="7451652" y="3824625"/>
            <a:ext cx="904875" cy="333375"/>
          </a:xfrm>
          <a:prstGeom prst="rect">
            <a:avLst/>
          </a:prstGeom>
          <a:solidFill>
            <a:srgbClr val="33CCFF"/>
          </a:solidFill>
          <a:ln w="19050" cap="flat" cmpd="sng" algn="ctr">
            <a:solidFill>
              <a:srgbClr val="1F497D">
                <a:lumMod val="60000"/>
                <a:lumOff val="40000"/>
              </a:srgbClr>
            </a:solidFill>
            <a:prstDash val="sysDot"/>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black"/>
              </a:solidFill>
              <a:effectLst/>
              <a:uLnTx/>
              <a:uFillTx/>
              <a:latin typeface="Arial"/>
              <a:cs typeface="+mn-cs"/>
            </a:endParaRPr>
          </a:p>
        </p:txBody>
      </p:sp>
      <p:sp>
        <p:nvSpPr>
          <p:cNvPr id="6" name="Rectangle 5"/>
          <p:cNvSpPr/>
          <p:nvPr/>
        </p:nvSpPr>
        <p:spPr>
          <a:xfrm>
            <a:off x="7451652" y="4329450"/>
            <a:ext cx="904875" cy="333375"/>
          </a:xfrm>
          <a:prstGeom prst="rect">
            <a:avLst/>
          </a:prstGeom>
          <a:solidFill>
            <a:sysClr val="window" lastClr="FFFFFF">
              <a:lumMod val="7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7" name="Rectangle 6"/>
          <p:cNvSpPr/>
          <p:nvPr/>
        </p:nvSpPr>
        <p:spPr>
          <a:xfrm>
            <a:off x="7451652" y="4834275"/>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cxnSp>
        <p:nvCxnSpPr>
          <p:cNvPr id="8" name="Straight Connector 7"/>
          <p:cNvCxnSpPr/>
          <p:nvPr/>
        </p:nvCxnSpPr>
        <p:spPr>
          <a:xfrm>
            <a:off x="6823002" y="2984044"/>
            <a:ext cx="623888" cy="1"/>
          </a:xfrm>
          <a:prstGeom prst="line">
            <a:avLst/>
          </a:prstGeom>
          <a:noFill/>
          <a:ln w="9525" cap="flat" cmpd="sng" algn="ctr">
            <a:solidFill>
              <a:sysClr val="windowText" lastClr="000000"/>
            </a:solidFill>
            <a:prstDash val="solid"/>
          </a:ln>
          <a:effectLst/>
        </p:spPr>
      </p:cxnSp>
      <p:cxnSp>
        <p:nvCxnSpPr>
          <p:cNvPr id="9" name="Straight Connector 8"/>
          <p:cNvCxnSpPr/>
          <p:nvPr/>
        </p:nvCxnSpPr>
        <p:spPr>
          <a:xfrm>
            <a:off x="6819430" y="3476963"/>
            <a:ext cx="623888" cy="1"/>
          </a:xfrm>
          <a:prstGeom prst="line">
            <a:avLst/>
          </a:prstGeom>
          <a:noFill/>
          <a:ln w="9525" cap="flat" cmpd="sng" algn="ctr">
            <a:solidFill>
              <a:sysClr val="windowText" lastClr="000000"/>
            </a:solidFill>
            <a:prstDash val="solid"/>
          </a:ln>
          <a:effectLst/>
        </p:spPr>
      </p:cxnSp>
      <p:cxnSp>
        <p:nvCxnSpPr>
          <p:cNvPr id="10" name="Straight Connector 9"/>
          <p:cNvCxnSpPr/>
          <p:nvPr/>
        </p:nvCxnSpPr>
        <p:spPr>
          <a:xfrm>
            <a:off x="6825383" y="2463741"/>
            <a:ext cx="623888" cy="1"/>
          </a:xfrm>
          <a:prstGeom prst="line">
            <a:avLst/>
          </a:prstGeom>
          <a:noFill/>
          <a:ln w="9525" cap="flat" cmpd="sng" algn="ctr">
            <a:solidFill>
              <a:sysClr val="windowText" lastClr="000000"/>
            </a:solidFill>
            <a:prstDash val="solid"/>
          </a:ln>
          <a:effectLst/>
        </p:spPr>
      </p:cxnSp>
      <p:cxnSp>
        <p:nvCxnSpPr>
          <p:cNvPr id="11" name="Straight Connector 10"/>
          <p:cNvCxnSpPr/>
          <p:nvPr/>
        </p:nvCxnSpPr>
        <p:spPr>
          <a:xfrm flipH="1">
            <a:off x="6814074" y="2463741"/>
            <a:ext cx="595" cy="1007269"/>
          </a:xfrm>
          <a:prstGeom prst="line">
            <a:avLst/>
          </a:prstGeom>
          <a:noFill/>
          <a:ln w="9525" cap="flat" cmpd="sng" algn="ctr">
            <a:solidFill>
              <a:sysClr val="windowText" lastClr="000000"/>
            </a:solidFill>
            <a:prstDash val="solid"/>
          </a:ln>
          <a:effectLst/>
        </p:spPr>
      </p:cxnSp>
      <p:cxnSp>
        <p:nvCxnSpPr>
          <p:cNvPr id="12" name="Straight Connector 11"/>
          <p:cNvCxnSpPr/>
          <p:nvPr/>
        </p:nvCxnSpPr>
        <p:spPr>
          <a:xfrm>
            <a:off x="6211021" y="2977971"/>
            <a:ext cx="623888" cy="1"/>
          </a:xfrm>
          <a:prstGeom prst="line">
            <a:avLst/>
          </a:prstGeom>
          <a:noFill/>
          <a:ln w="9525" cap="flat" cmpd="sng" algn="ctr">
            <a:solidFill>
              <a:sysClr val="windowText" lastClr="000000"/>
            </a:solidFill>
            <a:prstDash val="solid"/>
          </a:ln>
          <a:effectLst/>
        </p:spPr>
      </p:cxnSp>
      <p:cxnSp>
        <p:nvCxnSpPr>
          <p:cNvPr id="13" name="Straight Connector 12"/>
          <p:cNvCxnSpPr/>
          <p:nvPr/>
        </p:nvCxnSpPr>
        <p:spPr>
          <a:xfrm>
            <a:off x="6226499" y="4772528"/>
            <a:ext cx="623888" cy="1"/>
          </a:xfrm>
          <a:prstGeom prst="line">
            <a:avLst/>
          </a:prstGeom>
          <a:noFill/>
          <a:ln w="9525" cap="flat" cmpd="sng" algn="ctr">
            <a:solidFill>
              <a:sysClr val="windowText" lastClr="000000"/>
            </a:solidFill>
            <a:prstDash val="solid"/>
          </a:ln>
          <a:effectLst/>
        </p:spPr>
      </p:cxnSp>
      <p:cxnSp>
        <p:nvCxnSpPr>
          <p:cNvPr id="14" name="Straight Connector 13"/>
          <p:cNvCxnSpPr/>
          <p:nvPr/>
        </p:nvCxnSpPr>
        <p:spPr>
          <a:xfrm>
            <a:off x="6206259" y="3991313"/>
            <a:ext cx="1226343" cy="1"/>
          </a:xfrm>
          <a:prstGeom prst="line">
            <a:avLst/>
          </a:prstGeom>
          <a:noFill/>
          <a:ln w="19050" cap="flat" cmpd="sng" algn="ctr">
            <a:solidFill>
              <a:srgbClr val="1F497D">
                <a:lumMod val="60000"/>
                <a:lumOff val="40000"/>
              </a:srgbClr>
            </a:solidFill>
            <a:prstDash val="sysDot"/>
          </a:ln>
          <a:effectLst/>
        </p:spPr>
      </p:cxnSp>
      <p:sp>
        <p:nvSpPr>
          <p:cNvPr id="15" name="Rectangle 14"/>
          <p:cNvSpPr/>
          <p:nvPr/>
        </p:nvSpPr>
        <p:spPr>
          <a:xfrm>
            <a:off x="5352582" y="3810679"/>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16" name="Rectangle 15"/>
          <p:cNvSpPr/>
          <p:nvPr/>
        </p:nvSpPr>
        <p:spPr>
          <a:xfrm>
            <a:off x="5321625" y="2786743"/>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17" name="Rectangle 16"/>
          <p:cNvSpPr/>
          <p:nvPr/>
        </p:nvSpPr>
        <p:spPr>
          <a:xfrm>
            <a:off x="5320605" y="4585551"/>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cxnSp>
        <p:nvCxnSpPr>
          <p:cNvPr id="18" name="Elbow Connector 17"/>
          <p:cNvCxnSpPr>
            <a:stCxn id="16" idx="1"/>
            <a:endCxn id="17" idx="1"/>
          </p:cNvCxnSpPr>
          <p:nvPr/>
        </p:nvCxnSpPr>
        <p:spPr>
          <a:xfrm rot="10800000" flipV="1">
            <a:off x="5320607" y="2953430"/>
            <a:ext cx="1019" cy="1798808"/>
          </a:xfrm>
          <a:prstGeom prst="bentConnector3">
            <a:avLst>
              <a:gd name="adj1" fmla="val 61777631"/>
            </a:avLst>
          </a:prstGeom>
          <a:noFill/>
          <a:ln w="9525" cap="flat" cmpd="sng" algn="ctr">
            <a:solidFill>
              <a:sysClr val="windowText" lastClr="000000"/>
            </a:solidFill>
            <a:prstDash val="solid"/>
          </a:ln>
          <a:effectLst/>
        </p:spPr>
      </p:cxnSp>
      <p:cxnSp>
        <p:nvCxnSpPr>
          <p:cNvPr id="19" name="Straight Connector 18"/>
          <p:cNvCxnSpPr/>
          <p:nvPr/>
        </p:nvCxnSpPr>
        <p:spPr>
          <a:xfrm>
            <a:off x="4728695" y="3991313"/>
            <a:ext cx="623888" cy="1"/>
          </a:xfrm>
          <a:prstGeom prst="line">
            <a:avLst/>
          </a:prstGeom>
          <a:noFill/>
          <a:ln w="9525" cap="flat" cmpd="sng" algn="ctr">
            <a:solidFill>
              <a:sysClr val="windowText" lastClr="000000"/>
            </a:solidFill>
            <a:prstDash val="solid"/>
          </a:ln>
          <a:effectLst/>
        </p:spPr>
      </p:cxnSp>
      <p:cxnSp>
        <p:nvCxnSpPr>
          <p:cNvPr id="20" name="Straight Connector 19"/>
          <p:cNvCxnSpPr/>
          <p:nvPr/>
        </p:nvCxnSpPr>
        <p:spPr>
          <a:xfrm>
            <a:off x="3975626" y="3991313"/>
            <a:ext cx="766938" cy="1"/>
          </a:xfrm>
          <a:prstGeom prst="line">
            <a:avLst/>
          </a:prstGeom>
          <a:noFill/>
          <a:ln w="9525" cap="flat" cmpd="sng" algn="ctr">
            <a:solidFill>
              <a:sysClr val="windowText" lastClr="000000"/>
            </a:solidFill>
            <a:prstDash val="solid"/>
          </a:ln>
          <a:effectLst/>
        </p:spPr>
      </p:cxnSp>
      <p:sp>
        <p:nvSpPr>
          <p:cNvPr id="21" name="Rectangle 20"/>
          <p:cNvSpPr/>
          <p:nvPr/>
        </p:nvSpPr>
        <p:spPr>
          <a:xfrm>
            <a:off x="3167625" y="3799109"/>
            <a:ext cx="904875" cy="333375"/>
          </a:xfrm>
          <a:prstGeom prst="rect">
            <a:avLst/>
          </a:prstGeom>
          <a:solidFill>
            <a:srgbClr val="0099FF"/>
          </a:solidFill>
          <a:ln w="25400" cap="flat" cmpd="sng" algn="ctr">
            <a:solidFill>
              <a:sysClr val="windowText" lastClr="000000"/>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cxnSp>
        <p:nvCxnSpPr>
          <p:cNvPr id="22" name="Elbow Connector 21"/>
          <p:cNvCxnSpPr>
            <a:stCxn id="6" idx="1"/>
            <a:endCxn id="7" idx="1"/>
          </p:cNvCxnSpPr>
          <p:nvPr/>
        </p:nvCxnSpPr>
        <p:spPr>
          <a:xfrm rot="10800000" flipV="1">
            <a:off x="7451652" y="4496138"/>
            <a:ext cx="9525" cy="504825"/>
          </a:xfrm>
          <a:prstGeom prst="bentConnector3">
            <a:avLst>
              <a:gd name="adj1" fmla="val 6371425"/>
            </a:avLst>
          </a:prstGeom>
          <a:noFill/>
          <a:ln w="9525" cap="flat" cmpd="sng" algn="ctr">
            <a:solidFill>
              <a:sysClr val="windowText" lastClr="000000">
                <a:shade val="95000"/>
                <a:satMod val="105000"/>
              </a:sysClr>
            </a:solidFill>
            <a:prstDash val="solid"/>
          </a:ln>
          <a:effectLst/>
        </p:spPr>
      </p:cxnSp>
      <p:sp>
        <p:nvSpPr>
          <p:cNvPr id="23" name="Oval 22"/>
          <p:cNvSpPr/>
          <p:nvPr/>
        </p:nvSpPr>
        <p:spPr>
          <a:xfrm>
            <a:off x="8290649" y="2227685"/>
            <a:ext cx="131755" cy="145881"/>
          </a:xfrm>
          <a:prstGeom prst="ellipse">
            <a:avLst/>
          </a:prstGeom>
          <a:noFill/>
          <a:ln w="28575" cap="flat" cmpd="sng" algn="ctr">
            <a:solidFill>
              <a:srgbClr val="FF0066"/>
            </a:solidFill>
            <a:prstDash val="solid"/>
            <a:round/>
            <a:headEnd type="none" w="med" len="med"/>
            <a:tailEnd type="none" w="med" len="me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srgbClr val="0DD2D9"/>
              </a:solidFill>
              <a:effectLst/>
              <a:uLnTx/>
              <a:uFillTx/>
              <a:latin typeface="Arial"/>
              <a:cs typeface="+mn-cs"/>
            </a:endParaRPr>
          </a:p>
        </p:txBody>
      </p:sp>
      <p:cxnSp>
        <p:nvCxnSpPr>
          <p:cNvPr id="24" name="Straight Arrow Connector 23"/>
          <p:cNvCxnSpPr/>
          <p:nvPr/>
        </p:nvCxnSpPr>
        <p:spPr>
          <a:xfrm flipV="1">
            <a:off x="7461177" y="2191159"/>
            <a:ext cx="909329" cy="716"/>
          </a:xfrm>
          <a:prstGeom prst="straightConnector1">
            <a:avLst/>
          </a:prstGeom>
          <a:noFill/>
          <a:ln w="9525" cap="flat" cmpd="sng" algn="ctr">
            <a:solidFill>
              <a:srgbClr val="0DD2D9">
                <a:shade val="95000"/>
                <a:satMod val="105000"/>
              </a:srgbClr>
            </a:solidFill>
            <a:prstDash val="solid"/>
            <a:headEnd type="triangle"/>
            <a:tailEnd type="triangle"/>
          </a:ln>
          <a:effectLst/>
        </p:spPr>
      </p:cxnSp>
      <p:cxnSp>
        <p:nvCxnSpPr>
          <p:cNvPr id="25" name="Straight Arrow Connector 24"/>
          <p:cNvCxnSpPr/>
          <p:nvPr/>
        </p:nvCxnSpPr>
        <p:spPr>
          <a:xfrm>
            <a:off x="8498985" y="2275789"/>
            <a:ext cx="2117" cy="358211"/>
          </a:xfrm>
          <a:prstGeom prst="straightConnector1">
            <a:avLst/>
          </a:prstGeom>
          <a:noFill/>
          <a:ln w="9525" cap="flat" cmpd="sng" algn="ctr">
            <a:solidFill>
              <a:srgbClr val="0DD2D9">
                <a:shade val="95000"/>
                <a:satMod val="105000"/>
              </a:srgbClr>
            </a:solidFill>
            <a:prstDash val="solid"/>
            <a:headEnd type="triangle"/>
            <a:tailEnd type="triangle"/>
          </a:ln>
          <a:effectLst/>
        </p:spPr>
      </p:cxnSp>
      <p:sp>
        <p:nvSpPr>
          <p:cNvPr id="26" name="Oval 25"/>
          <p:cNvSpPr/>
          <p:nvPr/>
        </p:nvSpPr>
        <p:spPr>
          <a:xfrm>
            <a:off x="7366724" y="2396754"/>
            <a:ext cx="159128" cy="132307"/>
          </a:xfrm>
          <a:prstGeom prst="ellipse">
            <a:avLst/>
          </a:prstGeom>
          <a:noFill/>
          <a:ln w="28575" cap="flat" cmpd="sng" algn="ctr">
            <a:solidFill>
              <a:srgbClr val="FF0066"/>
            </a:solidFill>
            <a:prstDash val="solid"/>
            <a:round/>
            <a:headEnd type="none" w="med" len="med"/>
            <a:tailEnd type="none" w="med" len="me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srgbClr val="0DD2D9"/>
              </a:solidFill>
              <a:effectLst/>
              <a:uLnTx/>
              <a:uFillTx/>
              <a:latin typeface="Arial"/>
              <a:cs typeface="+mn-cs"/>
            </a:endParaRPr>
          </a:p>
        </p:txBody>
      </p:sp>
      <p:sp>
        <p:nvSpPr>
          <p:cNvPr id="27" name="Oval 26"/>
          <p:cNvSpPr/>
          <p:nvPr/>
        </p:nvSpPr>
        <p:spPr>
          <a:xfrm>
            <a:off x="6769031" y="2386813"/>
            <a:ext cx="131755" cy="145881"/>
          </a:xfrm>
          <a:prstGeom prst="ellipse">
            <a:avLst/>
          </a:prstGeom>
          <a:noFill/>
          <a:ln w="28575" cap="flat" cmpd="sng" algn="ctr">
            <a:solidFill>
              <a:srgbClr val="FF0066"/>
            </a:solidFill>
            <a:prstDash val="solid"/>
            <a:round/>
            <a:headEnd type="none" w="med" len="med"/>
            <a:tailEnd type="none" w="med" len="me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srgbClr val="0DD2D9"/>
              </a:solidFill>
              <a:effectLst/>
              <a:uLnTx/>
              <a:uFillTx/>
              <a:latin typeface="Arial"/>
              <a:cs typeface="+mn-cs"/>
            </a:endParaRPr>
          </a:p>
        </p:txBody>
      </p:sp>
      <p:cxnSp>
        <p:nvCxnSpPr>
          <p:cNvPr id="28" name="Straight Arrow Connector 27"/>
          <p:cNvCxnSpPr/>
          <p:nvPr/>
        </p:nvCxnSpPr>
        <p:spPr>
          <a:xfrm>
            <a:off x="6814074" y="2851374"/>
            <a:ext cx="618528" cy="1358"/>
          </a:xfrm>
          <a:prstGeom prst="straightConnector1">
            <a:avLst/>
          </a:prstGeom>
          <a:noFill/>
          <a:ln w="9525" cap="flat" cmpd="sng" algn="ctr">
            <a:solidFill>
              <a:srgbClr val="C00000"/>
            </a:solidFill>
            <a:prstDash val="solid"/>
            <a:headEnd type="triangle"/>
            <a:tailEnd type="triangle"/>
          </a:ln>
          <a:effectLst/>
        </p:spPr>
      </p:cxnSp>
      <p:cxnSp>
        <p:nvCxnSpPr>
          <p:cNvPr id="29" name="Straight Arrow Connector 28"/>
          <p:cNvCxnSpPr/>
          <p:nvPr/>
        </p:nvCxnSpPr>
        <p:spPr>
          <a:xfrm flipH="1" flipV="1">
            <a:off x="6237130" y="3052996"/>
            <a:ext cx="576944" cy="1"/>
          </a:xfrm>
          <a:prstGeom prst="straightConnector1">
            <a:avLst/>
          </a:prstGeom>
          <a:noFill/>
          <a:ln w="9525" cap="flat" cmpd="sng" algn="ctr">
            <a:solidFill>
              <a:srgbClr val="7030A0"/>
            </a:solidFill>
            <a:prstDash val="solid"/>
            <a:headEnd type="triangle"/>
            <a:tailEnd type="triangle"/>
          </a:ln>
          <a:effectLst/>
        </p:spPr>
      </p:cxnSp>
      <p:cxnSp>
        <p:nvCxnSpPr>
          <p:cNvPr id="30" name="Straight Arrow Connector 29"/>
          <p:cNvCxnSpPr/>
          <p:nvPr/>
        </p:nvCxnSpPr>
        <p:spPr>
          <a:xfrm flipH="1" flipV="1">
            <a:off x="4100388" y="4073003"/>
            <a:ext cx="576944" cy="1"/>
          </a:xfrm>
          <a:prstGeom prst="straightConnector1">
            <a:avLst/>
          </a:prstGeom>
          <a:noFill/>
          <a:ln w="9525" cap="flat" cmpd="sng" algn="ctr">
            <a:solidFill>
              <a:srgbClr val="7030A0"/>
            </a:solidFill>
            <a:prstDash val="solid"/>
            <a:headEnd type="triangle"/>
            <a:tailEnd type="triangle"/>
          </a:ln>
          <a:effectLst/>
        </p:spPr>
      </p:cxnSp>
      <p:cxnSp>
        <p:nvCxnSpPr>
          <p:cNvPr id="31" name="Straight Arrow Connector 30"/>
          <p:cNvCxnSpPr/>
          <p:nvPr/>
        </p:nvCxnSpPr>
        <p:spPr>
          <a:xfrm>
            <a:off x="4697782" y="3052996"/>
            <a:ext cx="618528" cy="1358"/>
          </a:xfrm>
          <a:prstGeom prst="straightConnector1">
            <a:avLst/>
          </a:prstGeom>
          <a:noFill/>
          <a:ln w="9525" cap="flat" cmpd="sng" algn="ctr">
            <a:solidFill>
              <a:srgbClr val="C00000"/>
            </a:solidFill>
            <a:prstDash val="solid"/>
            <a:headEnd type="triangle"/>
            <a:tailEnd type="triangle"/>
          </a:ln>
          <a:effectLst/>
        </p:spPr>
      </p:cxnSp>
      <p:sp>
        <p:nvSpPr>
          <p:cNvPr id="32" name="Rectangle 31"/>
          <p:cNvSpPr/>
          <p:nvPr/>
        </p:nvSpPr>
        <p:spPr>
          <a:xfrm>
            <a:off x="2862302" y="1872343"/>
            <a:ext cx="6411687" cy="3712028"/>
          </a:xfrm>
          <a:prstGeom prst="rect">
            <a:avLst/>
          </a:prstGeom>
          <a:noFill/>
          <a:ln w="25400" cap="flat" cmpd="sng" algn="ctr">
            <a:solidFill>
              <a:srgbClr val="0DD2D9">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Arial"/>
              <a:cs typeface="+mn-cs"/>
            </a:endParaRPr>
          </a:p>
        </p:txBody>
      </p:sp>
      <p:sp>
        <p:nvSpPr>
          <p:cNvPr id="33" name="TextBox 32"/>
          <p:cNvSpPr txBox="1"/>
          <p:nvPr/>
        </p:nvSpPr>
        <p:spPr>
          <a:xfrm>
            <a:off x="5071222" y="5833324"/>
            <a:ext cx="1656223" cy="300082"/>
          </a:xfrm>
          <a:prstGeom prst="rect">
            <a:avLst/>
          </a:prstGeom>
          <a:noFill/>
        </p:spPr>
        <p:txBody>
          <a:bodyPr wrap="none" rtlCol="0">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black"/>
                </a:solidFill>
                <a:effectLst/>
                <a:uLnTx/>
                <a:uFillTx/>
              </a:rPr>
              <a:t>Drawing on canvas</a:t>
            </a:r>
            <a:endParaRPr kumimoji="0" lang="en-GB" sz="1350" b="0" i="0" u="none" strike="noStrike" kern="0" cap="none" spc="0" normalizeH="0" baseline="0" noProof="0" dirty="0">
              <a:ln>
                <a:noFill/>
              </a:ln>
              <a:solidFill>
                <a:prstClr val="black"/>
              </a:solidFill>
              <a:effectLst/>
              <a:uLnTx/>
              <a:uFillTx/>
            </a:endParaRPr>
          </a:p>
        </p:txBody>
      </p:sp>
      <p:pic>
        <p:nvPicPr>
          <p:cNvPr id="34"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35"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0800000">
            <a:off x="8724635" y="5388867"/>
            <a:ext cx="3487364" cy="1482114"/>
          </a:xfrm>
          <a:prstGeom prst="rect">
            <a:avLst/>
          </a:prstGeom>
        </p:spPr>
      </p:pic>
      <p:sp>
        <p:nvSpPr>
          <p:cNvPr id="41"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4840674" y="561509"/>
            <a:ext cx="2835456"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Implementation</a:t>
            </a:r>
            <a:endParaRPr lang="zh-CN" altLang="en-US" sz="2800" b="1" dirty="0">
              <a:solidFill>
                <a:schemeClr val="bg1">
                  <a:lumMod val="50000"/>
                </a:schemeClr>
              </a:solidFill>
              <a:latin typeface="Calibri" panose="020F0502020204030204" pitchFamily="34" charset="0"/>
            </a:endParaRPr>
          </a:p>
        </p:txBody>
      </p:sp>
      <p:sp>
        <p:nvSpPr>
          <p:cNvPr id="43" name="Chevron 42"/>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47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10"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15" grpId="0" animBg="1"/>
      <p:bldP spid="16" grpId="0" animBg="1"/>
      <p:bldP spid="17" grpId="0" animBg="1"/>
      <p:bldP spid="21" grpId="0" animBg="1"/>
      <p:bldP spid="23" grpId="0" animBg="1"/>
      <p:bldP spid="26" grpId="0" animBg="1"/>
      <p:bldP spid="27" grpId="0" animBg="1"/>
      <p:bldP spid="32" grpId="0" animBg="1"/>
      <p:bldP spid="33" grpId="0"/>
      <p:bldP spid="41" grpId="0"/>
      <p:bldP spid="42"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C7E4E62-F0EB-4688-A63C-FC1A5868C6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62" y="2028676"/>
            <a:ext cx="708167" cy="708167"/>
          </a:xfrm>
          <a:prstGeom prst="rect">
            <a:avLst/>
          </a:prstGeom>
        </p:spPr>
      </p:pic>
      <p:cxnSp>
        <p:nvCxnSpPr>
          <p:cNvPr id="3" name="Straight Arrow Connector 4">
            <a:extLst>
              <a:ext uri="{FF2B5EF4-FFF2-40B4-BE49-F238E27FC236}">
                <a16:creationId xmlns:a16="http://schemas.microsoft.com/office/drawing/2014/main" id="{EDA91627-AEA7-47B1-9DBA-0A7C341CA2A0}"/>
              </a:ext>
            </a:extLst>
          </p:cNvPr>
          <p:cNvCxnSpPr>
            <a:cxnSpLocks/>
          </p:cNvCxnSpPr>
          <p:nvPr/>
        </p:nvCxnSpPr>
        <p:spPr>
          <a:xfrm>
            <a:off x="817290" y="2431820"/>
            <a:ext cx="1791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7">
            <a:extLst>
              <a:ext uri="{FF2B5EF4-FFF2-40B4-BE49-F238E27FC236}">
                <a16:creationId xmlns:a16="http://schemas.microsoft.com/office/drawing/2014/main" id="{6DDA0165-786A-474C-933C-73F77F1F2F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2470" y="1742909"/>
            <a:ext cx="1049206" cy="1049206"/>
          </a:xfrm>
          <a:prstGeom prst="rect">
            <a:avLst/>
          </a:prstGeom>
        </p:spPr>
      </p:pic>
      <p:sp>
        <p:nvSpPr>
          <p:cNvPr id="7" name="TextBox 8">
            <a:extLst>
              <a:ext uri="{FF2B5EF4-FFF2-40B4-BE49-F238E27FC236}">
                <a16:creationId xmlns:a16="http://schemas.microsoft.com/office/drawing/2014/main" id="{B289001F-E7BA-4899-9569-80E8B8E1997D}"/>
              </a:ext>
            </a:extLst>
          </p:cNvPr>
          <p:cNvSpPr txBox="1"/>
          <p:nvPr/>
        </p:nvSpPr>
        <p:spPr>
          <a:xfrm>
            <a:off x="-61650" y="2792115"/>
            <a:ext cx="952505" cy="338554"/>
          </a:xfrm>
          <a:prstGeom prst="rect">
            <a:avLst/>
          </a:prstGeom>
          <a:noFill/>
        </p:spPr>
        <p:txBody>
          <a:bodyPr wrap="none" rtlCol="0">
            <a:spAutoFit/>
          </a:bodyPr>
          <a:lstStyle/>
          <a:p>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Manager</a:t>
            </a:r>
          </a:p>
        </p:txBody>
      </p:sp>
      <p:sp>
        <p:nvSpPr>
          <p:cNvPr id="8" name="TextBox 10">
            <a:extLst>
              <a:ext uri="{FF2B5EF4-FFF2-40B4-BE49-F238E27FC236}">
                <a16:creationId xmlns:a16="http://schemas.microsoft.com/office/drawing/2014/main" id="{928950B0-5C0E-4D60-A480-FF2E0B243444}"/>
              </a:ext>
            </a:extLst>
          </p:cNvPr>
          <p:cNvSpPr txBox="1"/>
          <p:nvPr/>
        </p:nvSpPr>
        <p:spPr>
          <a:xfrm>
            <a:off x="914926" y="2062488"/>
            <a:ext cx="1503424" cy="338554"/>
          </a:xfrm>
          <a:prstGeom prst="rect">
            <a:avLst/>
          </a:prstGeom>
          <a:noFill/>
        </p:spPr>
        <p:txBody>
          <a:bodyPr wrap="none" rtlCol="0">
            <a:spAutoFit/>
          </a:bodyPr>
          <a:lstStyle/>
          <a:p>
            <a:pPr algn="ctr"/>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1. Log in system</a:t>
            </a:r>
          </a:p>
        </p:txBody>
      </p:sp>
      <p:sp>
        <p:nvSpPr>
          <p:cNvPr id="9" name="TextBox 11">
            <a:extLst>
              <a:ext uri="{FF2B5EF4-FFF2-40B4-BE49-F238E27FC236}">
                <a16:creationId xmlns:a16="http://schemas.microsoft.com/office/drawing/2014/main" id="{4531D636-8E64-4A1E-8A13-ECC47AB87E8E}"/>
              </a:ext>
            </a:extLst>
          </p:cNvPr>
          <p:cNvSpPr txBox="1"/>
          <p:nvPr/>
        </p:nvSpPr>
        <p:spPr>
          <a:xfrm>
            <a:off x="2561150" y="3034808"/>
            <a:ext cx="1197764" cy="338554"/>
          </a:xfrm>
          <a:prstGeom prst="rect">
            <a:avLst/>
          </a:prstGeom>
          <a:noFill/>
        </p:spPr>
        <p:txBody>
          <a:bodyPr wrap="none" rtlCol="0">
            <a:spAutoFit/>
          </a:bodyPr>
          <a:lstStyle/>
          <a:p>
            <a:r>
              <a:rPr lang="en-US" sz="1600" dirty="0">
                <a:solidFill>
                  <a:prstClr val="black"/>
                </a:solidFill>
                <a:latin typeface="Cambria" panose="02040503050406030204" pitchFamily="18" charset="0"/>
                <a:ea typeface="Cambria" panose="02040503050406030204" pitchFamily="18" charset="0"/>
              </a:rPr>
              <a:t>Manager UI</a:t>
            </a:r>
          </a:p>
        </p:txBody>
      </p:sp>
      <p:sp>
        <p:nvSpPr>
          <p:cNvPr id="11" name="TextBox 13">
            <a:extLst>
              <a:ext uri="{FF2B5EF4-FFF2-40B4-BE49-F238E27FC236}">
                <a16:creationId xmlns:a16="http://schemas.microsoft.com/office/drawing/2014/main" id="{A73FA8AD-05BD-44B0-A252-405EF14D29D7}"/>
              </a:ext>
            </a:extLst>
          </p:cNvPr>
          <p:cNvSpPr txBox="1"/>
          <p:nvPr/>
        </p:nvSpPr>
        <p:spPr>
          <a:xfrm>
            <a:off x="3638827" y="1752701"/>
            <a:ext cx="2304977" cy="584775"/>
          </a:xfrm>
          <a:prstGeom prst="rect">
            <a:avLst/>
          </a:prstGeom>
          <a:noFill/>
        </p:spPr>
        <p:txBody>
          <a:bodyPr wrap="square" rtlCol="0">
            <a:spAutoFit/>
          </a:bodyPr>
          <a:lstStyle/>
          <a:p>
            <a:pPr algn="ctr"/>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2. Go to Manage </a:t>
            </a:r>
          </a:p>
          <a:p>
            <a:pPr algn="ctr"/>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Website Screen</a:t>
            </a:r>
          </a:p>
        </p:txBody>
      </p:sp>
      <p:sp>
        <p:nvSpPr>
          <p:cNvPr id="12" name="TextBox 14">
            <a:extLst>
              <a:ext uri="{FF2B5EF4-FFF2-40B4-BE49-F238E27FC236}">
                <a16:creationId xmlns:a16="http://schemas.microsoft.com/office/drawing/2014/main" id="{ACD557AA-5AB9-4094-9A11-8A9F66243E85}"/>
              </a:ext>
            </a:extLst>
          </p:cNvPr>
          <p:cNvSpPr txBox="1"/>
          <p:nvPr/>
        </p:nvSpPr>
        <p:spPr>
          <a:xfrm>
            <a:off x="5617714" y="3038893"/>
            <a:ext cx="1298241" cy="338554"/>
          </a:xfrm>
          <a:prstGeom prst="rect">
            <a:avLst/>
          </a:prstGeom>
          <a:noFill/>
        </p:spPr>
        <p:txBody>
          <a:bodyPr wrap="none" rtlCol="0">
            <a:spAutoFit/>
          </a:bodyPr>
          <a:lstStyle/>
          <a:p>
            <a:r>
              <a:rPr lang="en-US" sz="1600" dirty="0">
                <a:solidFill>
                  <a:prstClr val="black"/>
                </a:solidFill>
                <a:latin typeface="Cambria" panose="02040503050406030204" pitchFamily="18" charset="0"/>
                <a:ea typeface="Cambria" panose="02040503050406030204" pitchFamily="18" charset="0"/>
              </a:rPr>
              <a:t>Website List</a:t>
            </a:r>
          </a:p>
        </p:txBody>
      </p:sp>
      <p:cxnSp>
        <p:nvCxnSpPr>
          <p:cNvPr id="13" name="Straight Arrow Connector 15">
            <a:extLst>
              <a:ext uri="{FF2B5EF4-FFF2-40B4-BE49-F238E27FC236}">
                <a16:creationId xmlns:a16="http://schemas.microsoft.com/office/drawing/2014/main" id="{0613A80A-742C-4A7F-8C43-0C9BC3748808}"/>
              </a:ext>
            </a:extLst>
          </p:cNvPr>
          <p:cNvCxnSpPr>
            <a:cxnSpLocks/>
          </p:cNvCxnSpPr>
          <p:nvPr/>
        </p:nvCxnSpPr>
        <p:spPr>
          <a:xfrm>
            <a:off x="6700149" y="2418722"/>
            <a:ext cx="16881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51ACACC5-81AC-4A21-A2C8-A5EB70991F90}"/>
              </a:ext>
            </a:extLst>
          </p:cNvPr>
          <p:cNvSpPr txBox="1"/>
          <p:nvPr/>
        </p:nvSpPr>
        <p:spPr>
          <a:xfrm>
            <a:off x="6793449" y="2009144"/>
            <a:ext cx="1485278" cy="338554"/>
          </a:xfrm>
          <a:prstGeom prst="rect">
            <a:avLst/>
          </a:prstGeom>
          <a:noFill/>
        </p:spPr>
        <p:txBody>
          <a:bodyPr wrap="none" rtlCol="0">
            <a:spAutoFit/>
          </a:bodyPr>
          <a:lstStyle/>
          <a:p>
            <a:pPr algn="ctr"/>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3. Add Website</a:t>
            </a:r>
          </a:p>
        </p:txBody>
      </p:sp>
      <p:pic>
        <p:nvPicPr>
          <p:cNvPr id="4" name="Picture 5">
            <a:extLst>
              <a:ext uri="{FF2B5EF4-FFF2-40B4-BE49-F238E27FC236}">
                <a16:creationId xmlns:a16="http://schemas.microsoft.com/office/drawing/2014/main" id="{C7E2BE73-F8F7-4D94-A507-34E65F30D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0653" y="1802638"/>
            <a:ext cx="1029400" cy="1232169"/>
          </a:xfrm>
          <a:prstGeom prst="rect">
            <a:avLst/>
          </a:prstGeom>
        </p:spPr>
      </p:pic>
      <p:sp>
        <p:nvSpPr>
          <p:cNvPr id="19" name="TextBox 30">
            <a:extLst>
              <a:ext uri="{FF2B5EF4-FFF2-40B4-BE49-F238E27FC236}">
                <a16:creationId xmlns:a16="http://schemas.microsoft.com/office/drawing/2014/main" id="{696C6CEE-1412-4362-ADD5-A1E02F2DB61E}"/>
              </a:ext>
            </a:extLst>
          </p:cNvPr>
          <p:cNvSpPr txBox="1"/>
          <p:nvPr/>
        </p:nvSpPr>
        <p:spPr>
          <a:xfrm>
            <a:off x="9446879" y="2011875"/>
            <a:ext cx="1532214" cy="338554"/>
          </a:xfrm>
          <a:prstGeom prst="rect">
            <a:avLst/>
          </a:prstGeom>
          <a:noFill/>
        </p:spPr>
        <p:txBody>
          <a:bodyPr wrap="none" rtlCol="0">
            <a:spAutoFit/>
          </a:bodyPr>
          <a:lstStyle/>
          <a:p>
            <a:r>
              <a:rPr lang="en-US" sz="1600" dirty="0">
                <a:solidFill>
                  <a:prstClr val="black"/>
                </a:solidFill>
                <a:latin typeface="Calibri" panose="020F0502020204030204" pitchFamily="34" charset="0"/>
                <a:ea typeface="Cambria" panose="02040503050406030204" pitchFamily="18" charset="0"/>
                <a:cs typeface="Calibri" panose="020F0502020204030204" pitchFamily="34" charset="0"/>
              </a:rPr>
              <a:t>4. Build Sitemap</a:t>
            </a:r>
          </a:p>
        </p:txBody>
      </p:sp>
      <p:pic>
        <p:nvPicPr>
          <p:cNvPr id="27" name="图片 37"/>
          <p:cNvPicPr>
            <a:picLocks noChangeAspect="1"/>
          </p:cNvPicPr>
          <p:nvPr/>
        </p:nvPicPr>
        <p:blipFill rotWithShape="1">
          <a:blip r:embed="rId6">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cxnSp>
        <p:nvCxnSpPr>
          <p:cNvPr id="55" name="Straight Arrow Connector 15">
            <a:extLst>
              <a:ext uri="{FF2B5EF4-FFF2-40B4-BE49-F238E27FC236}">
                <a16:creationId xmlns:a16="http://schemas.microsoft.com/office/drawing/2014/main" id="{0613A80A-742C-4A7F-8C43-0C9BC3748808}"/>
              </a:ext>
            </a:extLst>
          </p:cNvPr>
          <p:cNvCxnSpPr>
            <a:cxnSpLocks/>
          </p:cNvCxnSpPr>
          <p:nvPr/>
        </p:nvCxnSpPr>
        <p:spPr>
          <a:xfrm>
            <a:off x="9112615" y="2431820"/>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40"/>
          <p:cNvSpPr txBox="1"/>
          <p:nvPr/>
        </p:nvSpPr>
        <p:spPr>
          <a:xfrm>
            <a:off x="1195529" y="485297"/>
            <a:ext cx="351250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BUILD SITEMAP</a:t>
            </a:r>
            <a:endParaRPr lang="zh-CN" altLang="en-US" sz="4000" b="1" dirty="0">
              <a:solidFill>
                <a:schemeClr val="accent1"/>
              </a:solidFill>
              <a:latin typeface="Calibri" panose="020F0502020204030204" pitchFamily="34" charset="0"/>
            </a:endParaRPr>
          </a:p>
        </p:txBody>
      </p:sp>
      <p:pic>
        <p:nvPicPr>
          <p:cNvPr id="33" name="Picture 32"/>
          <p:cNvPicPr>
            <a:picLocks noChangeAspect="1"/>
          </p:cNvPicPr>
          <p:nvPr/>
        </p:nvPicPr>
        <p:blipFill>
          <a:blip r:embed="rId7"/>
          <a:stretch>
            <a:fillRect/>
          </a:stretch>
        </p:blipFill>
        <p:spPr>
          <a:xfrm>
            <a:off x="2603227" y="1806518"/>
            <a:ext cx="1201068" cy="1235106"/>
          </a:xfrm>
          <a:prstGeom prst="rect">
            <a:avLst/>
          </a:prstGeom>
        </p:spPr>
      </p:pic>
      <p:pic>
        <p:nvPicPr>
          <p:cNvPr id="37" name="Picture 36"/>
          <p:cNvPicPr>
            <a:picLocks noChangeAspect="1"/>
          </p:cNvPicPr>
          <p:nvPr/>
        </p:nvPicPr>
        <p:blipFill>
          <a:blip r:embed="rId8"/>
          <a:stretch>
            <a:fillRect/>
          </a:stretch>
        </p:blipFill>
        <p:spPr>
          <a:xfrm>
            <a:off x="8388348" y="1892287"/>
            <a:ext cx="870703" cy="1039741"/>
          </a:xfrm>
          <a:prstGeom prst="rect">
            <a:avLst/>
          </a:prstGeom>
        </p:spPr>
      </p:pic>
      <p:sp>
        <p:nvSpPr>
          <p:cNvPr id="38" name="Rounded Rectangle 37"/>
          <p:cNvSpPr/>
          <p:nvPr/>
        </p:nvSpPr>
        <p:spPr>
          <a:xfrm>
            <a:off x="179129" y="3732819"/>
            <a:ext cx="11529349" cy="2896581"/>
          </a:xfrm>
          <a:prstGeom prst="roundRect">
            <a:avLst/>
          </a:prstGeom>
          <a:noFill/>
          <a:ln w="9525" cap="flat" cmpd="sng" algn="ctr">
            <a:solidFill>
              <a:srgbClr val="2C7DBB"/>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b="1">
              <a:solidFill>
                <a:srgbClr val="0070C0"/>
              </a:solidFill>
              <a:latin typeface="Cambria" panose="02040503050406030204" pitchFamily="18" charset="0"/>
              <a:ea typeface="Cambria" panose="02040503050406030204" pitchFamily="18" charset="0"/>
            </a:endParaRPr>
          </a:p>
        </p:txBody>
      </p:sp>
      <p:pic>
        <p:nvPicPr>
          <p:cNvPr id="39" name="Picture 38"/>
          <p:cNvPicPr>
            <a:picLocks noChangeAspect="1"/>
          </p:cNvPicPr>
          <p:nvPr/>
        </p:nvPicPr>
        <p:blipFill>
          <a:blip r:embed="rId9"/>
          <a:stretch>
            <a:fillRect/>
          </a:stretch>
        </p:blipFill>
        <p:spPr>
          <a:xfrm flipH="1">
            <a:off x="2564360" y="4749405"/>
            <a:ext cx="986238" cy="921253"/>
          </a:xfrm>
          <a:prstGeom prst="rect">
            <a:avLst/>
          </a:prstGeom>
        </p:spPr>
      </p:pic>
      <p:cxnSp>
        <p:nvCxnSpPr>
          <p:cNvPr id="41" name="Straight Arrow Connector 15">
            <a:extLst>
              <a:ext uri="{FF2B5EF4-FFF2-40B4-BE49-F238E27FC236}">
                <a16:creationId xmlns:a16="http://schemas.microsoft.com/office/drawing/2014/main" id="{0613A80A-742C-4A7F-8C43-0C9BC3748808}"/>
              </a:ext>
            </a:extLst>
          </p:cNvPr>
          <p:cNvCxnSpPr>
            <a:cxnSpLocks/>
          </p:cNvCxnSpPr>
          <p:nvPr/>
        </p:nvCxnSpPr>
        <p:spPr>
          <a:xfrm>
            <a:off x="283932" y="5320920"/>
            <a:ext cx="20795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38"/>
          <p:cNvPicPr>
            <a:picLocks noChangeAspect="1"/>
          </p:cNvPicPr>
          <p:nvPr/>
        </p:nvPicPr>
        <p:blipFill rotWithShape="1">
          <a:blip r:embed="rId6">
            <a:extLst>
              <a:ext uri="{28A0092B-C50C-407E-A947-70E740481C1C}">
                <a14:useLocalDpi xmlns:a14="http://schemas.microsoft.com/office/drawing/2010/main" val="0"/>
              </a:ext>
            </a:extLst>
          </a:blip>
          <a:srcRect l="5689" t="7719"/>
          <a:stretch/>
        </p:blipFill>
        <p:spPr>
          <a:xfrm rot="10800000">
            <a:off x="8297197" y="4749405"/>
            <a:ext cx="3894803" cy="2143282"/>
          </a:xfrm>
          <a:prstGeom prst="rect">
            <a:avLst/>
          </a:prstGeom>
        </p:spPr>
      </p:pic>
      <p:sp>
        <p:nvSpPr>
          <p:cNvPr id="42" name="TextBox 18">
            <a:extLst>
              <a:ext uri="{FF2B5EF4-FFF2-40B4-BE49-F238E27FC236}">
                <a16:creationId xmlns:a16="http://schemas.microsoft.com/office/drawing/2014/main" id="{51ACACC5-81AC-4A21-A2C8-A5EB70991F90}"/>
              </a:ext>
            </a:extLst>
          </p:cNvPr>
          <p:cNvSpPr txBox="1"/>
          <p:nvPr/>
        </p:nvSpPr>
        <p:spPr>
          <a:xfrm>
            <a:off x="318676" y="4901316"/>
            <a:ext cx="1966051" cy="369332"/>
          </a:xfrm>
          <a:prstGeom prst="rect">
            <a:avLst/>
          </a:prstGeom>
          <a:noFill/>
        </p:spPr>
        <p:txBody>
          <a:bodyPr wrap="none" rtlCol="0">
            <a:spAutoFit/>
          </a:bodyPr>
          <a:lstStyle/>
          <a:p>
            <a:pPr algn="ctr"/>
            <a:r>
              <a:rPr lang="en-US" dirty="0">
                <a:solidFill>
                  <a:prstClr val="black"/>
                </a:solidFill>
                <a:latin typeface="Calibri" panose="020F0502020204030204" pitchFamily="34" charset="0"/>
                <a:ea typeface="Cambria" panose="02040503050406030204" pitchFamily="18" charset="0"/>
                <a:cs typeface="Calibri" panose="020F0502020204030204" pitchFamily="34" charset="0"/>
              </a:rPr>
              <a:t>3. Choose Website</a:t>
            </a:r>
          </a:p>
        </p:txBody>
      </p:sp>
      <p:sp>
        <p:nvSpPr>
          <p:cNvPr id="44" name="TextBox 8">
            <a:extLst>
              <a:ext uri="{FF2B5EF4-FFF2-40B4-BE49-F238E27FC236}">
                <a16:creationId xmlns:a16="http://schemas.microsoft.com/office/drawing/2014/main" id="{B289001F-E7BA-4899-9569-80E8B8E1997D}"/>
              </a:ext>
            </a:extLst>
          </p:cNvPr>
          <p:cNvSpPr txBox="1"/>
          <p:nvPr/>
        </p:nvSpPr>
        <p:spPr>
          <a:xfrm>
            <a:off x="435441" y="4015631"/>
            <a:ext cx="2120452" cy="369332"/>
          </a:xfrm>
          <a:prstGeom prst="rect">
            <a:avLst/>
          </a:prstGeom>
          <a:noFill/>
        </p:spPr>
        <p:txBody>
          <a:bodyPr wrap="none" rtlCol="0">
            <a:spAutoFit/>
          </a:bodyPr>
          <a:lstStyle/>
          <a:p>
            <a:r>
              <a:rPr lang="en-US" b="1" dirty="0">
                <a:solidFill>
                  <a:srgbClr val="002060"/>
                </a:solidFill>
                <a:latin typeface="Calibri" panose="020F0502020204030204" pitchFamily="34" charset="0"/>
                <a:ea typeface="Cambria" panose="02040503050406030204" pitchFamily="18" charset="0"/>
                <a:cs typeface="Calibri" panose="020F0502020204030204" pitchFamily="34" charset="0"/>
              </a:rPr>
              <a:t>Alternative Scenario</a:t>
            </a:r>
          </a:p>
        </p:txBody>
      </p:sp>
      <p:pic>
        <p:nvPicPr>
          <p:cNvPr id="46" name="Picture 45"/>
          <p:cNvPicPr>
            <a:picLocks noChangeAspect="1"/>
          </p:cNvPicPr>
          <p:nvPr/>
        </p:nvPicPr>
        <p:blipFill>
          <a:blip r:embed="rId8"/>
          <a:stretch>
            <a:fillRect/>
          </a:stretch>
        </p:blipFill>
        <p:spPr>
          <a:xfrm>
            <a:off x="6017675" y="4641006"/>
            <a:ext cx="1397590" cy="1214572"/>
          </a:xfrm>
          <a:prstGeom prst="rect">
            <a:avLst/>
          </a:prstGeom>
        </p:spPr>
      </p:pic>
      <p:pic>
        <p:nvPicPr>
          <p:cNvPr id="40" name="Picture 39"/>
          <p:cNvPicPr>
            <a:picLocks noChangeAspect="1"/>
          </p:cNvPicPr>
          <p:nvPr/>
        </p:nvPicPr>
        <p:blipFill>
          <a:blip r:embed="rId10"/>
          <a:stretch>
            <a:fillRect/>
          </a:stretch>
        </p:blipFill>
        <p:spPr>
          <a:xfrm>
            <a:off x="6801855" y="5248292"/>
            <a:ext cx="630202" cy="607286"/>
          </a:xfrm>
          <a:prstGeom prst="rect">
            <a:avLst/>
          </a:prstGeom>
        </p:spPr>
      </p:pic>
      <p:cxnSp>
        <p:nvCxnSpPr>
          <p:cNvPr id="49" name="Straight Arrow Connector 15">
            <a:extLst>
              <a:ext uri="{FF2B5EF4-FFF2-40B4-BE49-F238E27FC236}">
                <a16:creationId xmlns:a16="http://schemas.microsoft.com/office/drawing/2014/main" id="{0613A80A-742C-4A7F-8C43-0C9BC3748808}"/>
              </a:ext>
            </a:extLst>
          </p:cNvPr>
          <p:cNvCxnSpPr>
            <a:cxnSpLocks/>
          </p:cNvCxnSpPr>
          <p:nvPr/>
        </p:nvCxnSpPr>
        <p:spPr>
          <a:xfrm>
            <a:off x="3787990" y="5371192"/>
            <a:ext cx="20795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18">
            <a:extLst>
              <a:ext uri="{FF2B5EF4-FFF2-40B4-BE49-F238E27FC236}">
                <a16:creationId xmlns:a16="http://schemas.microsoft.com/office/drawing/2014/main" id="{51ACACC5-81AC-4A21-A2C8-A5EB70991F90}"/>
              </a:ext>
            </a:extLst>
          </p:cNvPr>
          <p:cNvSpPr txBox="1"/>
          <p:nvPr/>
        </p:nvSpPr>
        <p:spPr>
          <a:xfrm>
            <a:off x="3708443" y="4951588"/>
            <a:ext cx="2194639" cy="369332"/>
          </a:xfrm>
          <a:prstGeom prst="rect">
            <a:avLst/>
          </a:prstGeom>
          <a:noFill/>
        </p:spPr>
        <p:txBody>
          <a:bodyPr wrap="none" rtlCol="0">
            <a:spAutoFit/>
          </a:bodyPr>
          <a:lstStyle/>
          <a:p>
            <a:pPr algn="ctr"/>
            <a:r>
              <a:rPr lang="en-US" dirty="0">
                <a:solidFill>
                  <a:prstClr val="black"/>
                </a:solidFill>
                <a:latin typeface="Calibri" panose="020F0502020204030204" pitchFamily="34" charset="0"/>
                <a:ea typeface="Cambria" panose="02040503050406030204" pitchFamily="18" charset="0"/>
                <a:cs typeface="Calibri" panose="020F0502020204030204" pitchFamily="34" charset="0"/>
              </a:rPr>
              <a:t>4. Get Latest Version</a:t>
            </a:r>
          </a:p>
        </p:txBody>
      </p:sp>
      <p:pic>
        <p:nvPicPr>
          <p:cNvPr id="51" name="Picture 7">
            <a:extLst>
              <a:ext uri="{FF2B5EF4-FFF2-40B4-BE49-F238E27FC236}">
                <a16:creationId xmlns:a16="http://schemas.microsoft.com/office/drawing/2014/main" id="{6DDA0165-786A-474C-933C-73F77F1F2F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2650" y="4496157"/>
            <a:ext cx="1236480" cy="1236480"/>
          </a:xfrm>
          <a:prstGeom prst="rect">
            <a:avLst/>
          </a:prstGeom>
        </p:spPr>
      </p:pic>
      <p:sp>
        <p:nvSpPr>
          <p:cNvPr id="53" name="TextBox 30">
            <a:extLst>
              <a:ext uri="{FF2B5EF4-FFF2-40B4-BE49-F238E27FC236}">
                <a16:creationId xmlns:a16="http://schemas.microsoft.com/office/drawing/2014/main" id="{696C6CEE-1412-4362-ADD5-A1E02F2DB61E}"/>
              </a:ext>
            </a:extLst>
          </p:cNvPr>
          <p:cNvSpPr txBox="1"/>
          <p:nvPr/>
        </p:nvSpPr>
        <p:spPr>
          <a:xfrm>
            <a:off x="7631805" y="4929731"/>
            <a:ext cx="1705019" cy="369332"/>
          </a:xfrm>
          <a:prstGeom prst="rect">
            <a:avLst/>
          </a:prstGeom>
          <a:noFill/>
        </p:spPr>
        <p:txBody>
          <a:bodyPr wrap="none" rtlCol="0">
            <a:spAutoFit/>
          </a:bodyPr>
          <a:lstStyle/>
          <a:p>
            <a:r>
              <a:rPr lang="en-US" dirty="0">
                <a:solidFill>
                  <a:prstClr val="black"/>
                </a:solidFill>
                <a:latin typeface="Calibri" panose="020F0502020204030204" pitchFamily="34" charset="0"/>
                <a:ea typeface="Cambria" panose="02040503050406030204" pitchFamily="18" charset="0"/>
                <a:cs typeface="Calibri" panose="020F0502020204030204" pitchFamily="34" charset="0"/>
              </a:rPr>
              <a:t>4. Build Sitemap</a:t>
            </a:r>
          </a:p>
        </p:txBody>
      </p:sp>
      <p:cxnSp>
        <p:nvCxnSpPr>
          <p:cNvPr id="56" name="Straight Arrow Connector 4">
            <a:extLst>
              <a:ext uri="{FF2B5EF4-FFF2-40B4-BE49-F238E27FC236}">
                <a16:creationId xmlns:a16="http://schemas.microsoft.com/office/drawing/2014/main" id="{EDA91627-AEA7-47B1-9DBA-0A7C341CA2A0}"/>
              </a:ext>
            </a:extLst>
          </p:cNvPr>
          <p:cNvCxnSpPr>
            <a:cxnSpLocks/>
          </p:cNvCxnSpPr>
          <p:nvPr/>
        </p:nvCxnSpPr>
        <p:spPr>
          <a:xfrm>
            <a:off x="3931888" y="2412158"/>
            <a:ext cx="17917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5">
            <a:extLst>
              <a:ext uri="{FF2B5EF4-FFF2-40B4-BE49-F238E27FC236}">
                <a16:creationId xmlns:a16="http://schemas.microsoft.com/office/drawing/2014/main" id="{0613A80A-742C-4A7F-8C43-0C9BC3748808}"/>
              </a:ext>
            </a:extLst>
          </p:cNvPr>
          <p:cNvCxnSpPr>
            <a:cxnSpLocks/>
          </p:cNvCxnSpPr>
          <p:nvPr/>
        </p:nvCxnSpPr>
        <p:spPr>
          <a:xfrm>
            <a:off x="7657750" y="5371192"/>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41"/>
          <p:cNvSpPr txBox="1"/>
          <p:nvPr/>
        </p:nvSpPr>
        <p:spPr>
          <a:xfrm>
            <a:off x="4840674" y="561509"/>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5" name="Chevron 4"/>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3832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图片 37"/>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6" name="图片 38"/>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6200000">
            <a:off x="-1274127" y="4239165"/>
            <a:ext cx="3892962" cy="1344707"/>
          </a:xfrm>
          <a:prstGeom prst="rect">
            <a:avLst/>
          </a:prstGeom>
        </p:spPr>
      </p:pic>
      <p:pic>
        <p:nvPicPr>
          <p:cNvPr id="9" name="Picture 8"/>
          <p:cNvPicPr>
            <a:picLocks noChangeAspect="1"/>
          </p:cNvPicPr>
          <p:nvPr/>
        </p:nvPicPr>
        <p:blipFill>
          <a:blip r:embed="rId3"/>
          <a:stretch>
            <a:fillRect/>
          </a:stretch>
        </p:blipFill>
        <p:spPr>
          <a:xfrm>
            <a:off x="5526408" y="-1"/>
            <a:ext cx="6665592" cy="6858001"/>
          </a:xfrm>
          <a:prstGeom prst="rect">
            <a:avLst/>
          </a:prstGeom>
        </p:spPr>
      </p:pic>
    </p:spTree>
    <p:extLst>
      <p:ext uri="{BB962C8B-B14F-4D97-AF65-F5344CB8AC3E}">
        <p14:creationId xmlns:p14="http://schemas.microsoft.com/office/powerpoint/2010/main" val="3637796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11" name="Nhóm 10">
            <a:extLst>
              <a:ext uri="{FF2B5EF4-FFF2-40B4-BE49-F238E27FC236}">
                <a16:creationId xmlns:a16="http://schemas.microsoft.com/office/drawing/2014/main" id="{81809A63-2C73-4681-84D3-E650C9AB20A8}"/>
              </a:ext>
            </a:extLst>
          </p:cNvPr>
          <p:cNvGrpSpPr/>
          <p:nvPr/>
        </p:nvGrpSpPr>
        <p:grpSpPr>
          <a:xfrm>
            <a:off x="3902792" y="285750"/>
            <a:ext cx="4394405" cy="5981700"/>
            <a:chOff x="4688251" y="1851026"/>
            <a:chExt cx="2814497" cy="3787774"/>
          </a:xfrm>
        </p:grpSpPr>
        <p:grpSp>
          <p:nvGrpSpPr>
            <p:cNvPr id="12" name="组合 2">
              <a:extLst>
                <a:ext uri="{FF2B5EF4-FFF2-40B4-BE49-F238E27FC236}">
                  <a16:creationId xmlns:a16="http://schemas.microsoft.com/office/drawing/2014/main" id="{63E23718-8FE1-4517-86B0-933630DED464}"/>
                </a:ext>
              </a:extLst>
            </p:cNvPr>
            <p:cNvGrpSpPr/>
            <p:nvPr/>
          </p:nvGrpSpPr>
          <p:grpSpPr>
            <a:xfrm>
              <a:off x="4688251" y="1851026"/>
              <a:ext cx="2814497" cy="3787774"/>
              <a:chOff x="1560780" y="1851026"/>
              <a:chExt cx="2814497" cy="3787774"/>
            </a:xfrm>
          </p:grpSpPr>
          <p:sp>
            <p:nvSpPr>
              <p:cNvPr id="14" name="Rectangle: Rounded Corners 41">
                <a:extLst>
                  <a:ext uri="{FF2B5EF4-FFF2-40B4-BE49-F238E27FC236}">
                    <a16:creationId xmlns:a16="http://schemas.microsoft.com/office/drawing/2014/main" id="{13D2690C-5B42-48BF-911A-295CAB113E58}"/>
                  </a:ext>
                </a:extLst>
              </p:cNvPr>
              <p:cNvSpPr/>
              <p:nvPr/>
            </p:nvSpPr>
            <p:spPr>
              <a:xfrm>
                <a:off x="1560780" y="1851026"/>
                <a:ext cx="2814497" cy="3787774"/>
              </a:xfrm>
              <a:prstGeom prst="roundRect">
                <a:avLst>
                  <a:gd name="adj" fmla="val 5000"/>
                </a:avLst>
              </a:prstGeom>
              <a:solidFill>
                <a:schemeClr val="accent1"/>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15" name="Rectangle 15">
                <a:extLst>
                  <a:ext uri="{FF2B5EF4-FFF2-40B4-BE49-F238E27FC236}">
                    <a16:creationId xmlns:a16="http://schemas.microsoft.com/office/drawing/2014/main" id="{A5921D1C-E7F2-48E9-9B3C-94B9F25DC75B}"/>
                  </a:ext>
                </a:extLst>
              </p:cNvPr>
              <p:cNvSpPr/>
              <p:nvPr/>
            </p:nvSpPr>
            <p:spPr bwMode="auto">
              <a:xfrm>
                <a:off x="1891793"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16" name="矩形 28">
                <a:extLst>
                  <a:ext uri="{FF2B5EF4-FFF2-40B4-BE49-F238E27FC236}">
                    <a16:creationId xmlns:a16="http://schemas.microsoft.com/office/drawing/2014/main" id="{3B9A4E17-7DA4-4DE6-9DB4-84C58ED756AE}"/>
                  </a:ext>
                </a:extLst>
              </p:cNvPr>
              <p:cNvSpPr/>
              <p:nvPr/>
            </p:nvSpPr>
            <p:spPr>
              <a:xfrm>
                <a:off x="1809998" y="3184252"/>
                <a:ext cx="2348502" cy="691462"/>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2800" dirty="0">
                    <a:solidFill>
                      <a:schemeClr val="bg1"/>
                    </a:solidFill>
                    <a:latin typeface="Calibri" panose="020F0502020204030204" pitchFamily="34" charset="0"/>
                  </a:rPr>
                  <a:t>A feature for staff to determine page to test</a:t>
                </a:r>
                <a:endParaRPr lang="zh-CN" altLang="en-US" sz="2800" dirty="0">
                  <a:solidFill>
                    <a:schemeClr val="bg1"/>
                  </a:solidFill>
                  <a:latin typeface="Calibri" panose="020F0502020204030204" pitchFamily="34" charset="0"/>
                </a:endParaRPr>
              </a:p>
            </p:txBody>
          </p:sp>
          <p:sp>
            <p:nvSpPr>
              <p:cNvPr id="17" name="矩形 29">
                <a:extLst>
                  <a:ext uri="{FF2B5EF4-FFF2-40B4-BE49-F238E27FC236}">
                    <a16:creationId xmlns:a16="http://schemas.microsoft.com/office/drawing/2014/main" id="{003CF2ED-DAF1-47CC-BDE6-DD3D3E90661D}"/>
                  </a:ext>
                </a:extLst>
              </p:cNvPr>
              <p:cNvSpPr/>
              <p:nvPr/>
            </p:nvSpPr>
            <p:spPr>
              <a:xfrm>
                <a:off x="1891793" y="4706600"/>
                <a:ext cx="2185385" cy="407731"/>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tx1">
                        <a:lumMod val="75000"/>
                        <a:lumOff val="25000"/>
                      </a:schemeClr>
                    </a:solidFill>
                    <a:latin typeface="Calibri" panose="020F0502020204030204" pitchFamily="34" charset="0"/>
                  </a:rPr>
                  <a:t>PAGE OPTION</a:t>
                </a:r>
                <a:endParaRPr lang="zh-CN" altLang="en-US" sz="3200" b="1" dirty="0">
                  <a:solidFill>
                    <a:schemeClr val="tx1">
                      <a:lumMod val="75000"/>
                      <a:lumOff val="25000"/>
                    </a:schemeClr>
                  </a:solidFill>
                  <a:latin typeface="Calibri" panose="020F0502020204030204" pitchFamily="34" charset="0"/>
                </a:endParaRPr>
              </a:p>
            </p:txBody>
          </p:sp>
        </p:grpSp>
        <p:pic>
          <p:nvPicPr>
            <p:cNvPr id="13" name="Picture 6" descr="Káº¿t quáº£ hÃ¬nh áº£nh cho option icon">
              <a:extLst>
                <a:ext uri="{FF2B5EF4-FFF2-40B4-BE49-F238E27FC236}">
                  <a16:creationId xmlns:a16="http://schemas.microsoft.com/office/drawing/2014/main" id="{99A6A729-D4A8-4F4C-AEFF-6836C0DBD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861" y="1983016"/>
              <a:ext cx="926278" cy="1045934"/>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07466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095993" cy="1015662"/>
            <a:chOff x="1949291" y="371073"/>
            <a:chExt cx="4095993" cy="1015662"/>
          </a:xfrm>
        </p:grpSpPr>
        <p:sp>
          <p:nvSpPr>
            <p:cNvPr id="41" name="文本框 40"/>
            <p:cNvSpPr txBox="1"/>
            <p:nvPr/>
          </p:nvSpPr>
          <p:spPr>
            <a:xfrm>
              <a:off x="1949291" y="371073"/>
              <a:ext cx="311085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PAGE OPTION</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4095993"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DETERMINE PAGE TO TEST</a:t>
              </a:r>
              <a:endParaRPr lang="zh-CN" altLang="en-US" sz="2800" b="1" dirty="0">
                <a:solidFill>
                  <a:schemeClr val="bg1">
                    <a:lumMod val="50000"/>
                  </a:schemeClr>
                </a:solidFill>
                <a:latin typeface="Calibri" panose="020F0502020204030204" pitchFamily="34" charset="0"/>
              </a:endParaRPr>
            </a:p>
          </p:txBody>
        </p:sp>
      </p:grpSp>
      <p:sp>
        <p:nvSpPr>
          <p:cNvPr id="28" name="Hình chữ nhật 27">
            <a:extLst>
              <a:ext uri="{FF2B5EF4-FFF2-40B4-BE49-F238E27FC236}">
                <a16:creationId xmlns:a16="http://schemas.microsoft.com/office/drawing/2014/main" id="{18DFAC5B-0CCA-4CD5-ABDB-50A02E590277}"/>
              </a:ext>
            </a:extLst>
          </p:cNvPr>
          <p:cNvSpPr/>
          <p:nvPr/>
        </p:nvSpPr>
        <p:spPr>
          <a:xfrm>
            <a:off x="1195529" y="1394086"/>
            <a:ext cx="8597900" cy="830997"/>
          </a:xfrm>
          <a:prstGeom prst="rect">
            <a:avLst/>
          </a:prstGeom>
        </p:spPr>
        <p:txBody>
          <a:bodyPr wrap="square">
            <a:spAutoFit/>
          </a:bodyPr>
          <a:lstStyle/>
          <a:p>
            <a:r>
              <a:rPr lang="en-US" sz="2400" dirty="0">
                <a:solidFill>
                  <a:schemeClr val="tx1">
                    <a:lumMod val="75000"/>
                    <a:lumOff val="25000"/>
                  </a:schemeClr>
                </a:solidFill>
                <a:latin typeface="Calibri" panose="020F0502020204030204" pitchFamily="34" charset="0"/>
                <a:cs typeface="Calibri" panose="020F0502020204030204" pitchFamily="34" charset="0"/>
              </a:rPr>
              <a:t>Page option makes it much </a:t>
            </a:r>
            <a:r>
              <a:rPr lang="en-US" sz="2400" dirty="0" smtClean="0">
                <a:solidFill>
                  <a:schemeClr val="tx1">
                    <a:lumMod val="75000"/>
                    <a:lumOff val="25000"/>
                  </a:schemeClr>
                </a:solidFill>
                <a:latin typeface="Calibri" panose="020F0502020204030204" pitchFamily="34" charset="0"/>
                <a:cs typeface="Calibri" panose="020F0502020204030204" pitchFamily="34" charset="0"/>
              </a:rPr>
              <a:t>easier to </a:t>
            </a:r>
          </a:p>
          <a:p>
            <a:r>
              <a:rPr lang="en-US" sz="2400" dirty="0" smtClean="0">
                <a:solidFill>
                  <a:schemeClr val="tx1">
                    <a:lumMod val="75000"/>
                    <a:lumOff val="25000"/>
                  </a:schemeClr>
                </a:solidFill>
                <a:latin typeface="Calibri" panose="020F0502020204030204" pitchFamily="34" charset="0"/>
                <a:cs typeface="Calibri" panose="020F0502020204030204" pitchFamily="34" charset="0"/>
              </a:rPr>
              <a:t>meet </a:t>
            </a:r>
            <a:r>
              <a:rPr lang="en-US" sz="2400" dirty="0">
                <a:solidFill>
                  <a:schemeClr val="tx1">
                    <a:lumMod val="75000"/>
                    <a:lumOff val="25000"/>
                  </a:schemeClr>
                </a:solidFill>
                <a:latin typeface="Calibri" panose="020F0502020204030204" pitchFamily="34" charset="0"/>
                <a:cs typeface="Calibri" panose="020F0502020204030204" pitchFamily="34" charset="0"/>
              </a:rPr>
              <a:t>multiple testing needs</a:t>
            </a:r>
          </a:p>
        </p:txBody>
      </p:sp>
      <p:pic>
        <p:nvPicPr>
          <p:cNvPr id="21" name="Hình ảnh 20">
            <a:extLst>
              <a:ext uri="{FF2B5EF4-FFF2-40B4-BE49-F238E27FC236}">
                <a16:creationId xmlns:a16="http://schemas.microsoft.com/office/drawing/2014/main" id="{BF86EECC-5CFD-47A6-84EA-112D8A4ED469}"/>
              </a:ext>
            </a:extLst>
          </p:cNvPr>
          <p:cNvPicPr>
            <a:picLocks noChangeAspect="1"/>
          </p:cNvPicPr>
          <p:nvPr/>
        </p:nvPicPr>
        <p:blipFill>
          <a:blip r:embed="rId4"/>
          <a:stretch>
            <a:fillRect/>
          </a:stretch>
        </p:blipFill>
        <p:spPr>
          <a:xfrm>
            <a:off x="6659000" y="933447"/>
            <a:ext cx="4872037" cy="3864910"/>
          </a:xfrm>
          <a:prstGeom prst="rect">
            <a:avLst/>
          </a:prstGeom>
        </p:spPr>
      </p:pic>
      <p:sp>
        <p:nvSpPr>
          <p:cNvPr id="22" name="Hình chữ nhật 21">
            <a:extLst>
              <a:ext uri="{FF2B5EF4-FFF2-40B4-BE49-F238E27FC236}">
                <a16:creationId xmlns:a16="http://schemas.microsoft.com/office/drawing/2014/main" id="{EC066137-D163-452F-AE50-4233C8CCF31A}"/>
              </a:ext>
            </a:extLst>
          </p:cNvPr>
          <p:cNvSpPr/>
          <p:nvPr/>
        </p:nvSpPr>
        <p:spPr>
          <a:xfrm>
            <a:off x="3675560" y="5616142"/>
            <a:ext cx="424686" cy="23694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57" name="Nhóm 56">
            <a:extLst>
              <a:ext uri="{FF2B5EF4-FFF2-40B4-BE49-F238E27FC236}">
                <a16:creationId xmlns:a16="http://schemas.microsoft.com/office/drawing/2014/main" id="{E972372B-B8DC-4300-BB7A-BA474CC8A198}"/>
              </a:ext>
            </a:extLst>
          </p:cNvPr>
          <p:cNvGrpSpPr/>
          <p:nvPr/>
        </p:nvGrpSpPr>
        <p:grpSpPr>
          <a:xfrm>
            <a:off x="-3860925" y="2129938"/>
            <a:ext cx="2814497" cy="3787774"/>
            <a:chOff x="7816725" y="1851026"/>
            <a:chExt cx="2814497" cy="3787774"/>
          </a:xfrm>
        </p:grpSpPr>
        <p:grpSp>
          <p:nvGrpSpPr>
            <p:cNvPr id="58" name="组合 8">
              <a:extLst>
                <a:ext uri="{FF2B5EF4-FFF2-40B4-BE49-F238E27FC236}">
                  <a16:creationId xmlns:a16="http://schemas.microsoft.com/office/drawing/2014/main" id="{11B1EC69-674D-41E4-9C91-F17FC53C9D3A}"/>
                </a:ext>
              </a:extLst>
            </p:cNvPr>
            <p:cNvGrpSpPr/>
            <p:nvPr/>
          </p:nvGrpSpPr>
          <p:grpSpPr>
            <a:xfrm>
              <a:off x="7816725" y="1851026"/>
              <a:ext cx="2814497" cy="3787774"/>
              <a:chOff x="7816725" y="1851026"/>
              <a:chExt cx="2814497" cy="3787774"/>
            </a:xfrm>
          </p:grpSpPr>
          <p:sp>
            <p:nvSpPr>
              <p:cNvPr id="60" name="Rectangle: Rounded Corners 60">
                <a:extLst>
                  <a:ext uri="{FF2B5EF4-FFF2-40B4-BE49-F238E27FC236}">
                    <a16:creationId xmlns:a16="http://schemas.microsoft.com/office/drawing/2014/main" id="{A102D0AD-5AE1-49D5-87F4-106A79D7312E}"/>
                  </a:ext>
                </a:extLst>
              </p:cNvPr>
              <p:cNvSpPr/>
              <p:nvPr/>
            </p:nvSpPr>
            <p:spPr>
              <a:xfrm>
                <a:off x="7816725" y="1851026"/>
                <a:ext cx="2814497" cy="3787774"/>
              </a:xfrm>
              <a:prstGeom prst="roundRect">
                <a:avLst>
                  <a:gd name="adj" fmla="val 5000"/>
                </a:avLst>
              </a:prstGeom>
              <a:solidFill>
                <a:schemeClr val="bg1">
                  <a:lumMod val="50000"/>
                </a:schemeClr>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61" name="Rectangle 61">
                <a:extLst>
                  <a:ext uri="{FF2B5EF4-FFF2-40B4-BE49-F238E27FC236}">
                    <a16:creationId xmlns:a16="http://schemas.microsoft.com/office/drawing/2014/main" id="{C59D8171-451D-4736-AAA7-7793D383B488}"/>
                  </a:ext>
                </a:extLst>
              </p:cNvPr>
              <p:cNvSpPr/>
              <p:nvPr/>
            </p:nvSpPr>
            <p:spPr bwMode="auto">
              <a:xfrm>
                <a:off x="8157697"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62" name="矩形 31">
                <a:extLst>
                  <a:ext uri="{FF2B5EF4-FFF2-40B4-BE49-F238E27FC236}">
                    <a16:creationId xmlns:a16="http://schemas.microsoft.com/office/drawing/2014/main" id="{9087E55D-5A31-4881-B412-F12BD3F64984}"/>
                  </a:ext>
                </a:extLst>
              </p:cNvPr>
              <p:cNvSpPr/>
              <p:nvPr/>
            </p:nvSpPr>
            <p:spPr>
              <a:xfrm>
                <a:off x="8146216" y="4706600"/>
                <a:ext cx="2185385" cy="36804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TEST FUNCTION</a:t>
                </a:r>
                <a:endParaRPr lang="zh-CN" altLang="en-US" sz="1600" b="1" dirty="0">
                  <a:solidFill>
                    <a:schemeClr val="tx1">
                      <a:lumMod val="75000"/>
                      <a:lumOff val="25000"/>
                    </a:schemeClr>
                  </a:solidFill>
                  <a:latin typeface="Calibri" panose="020F0502020204030204" pitchFamily="34" charset="0"/>
                </a:endParaRPr>
              </a:p>
            </p:txBody>
          </p:sp>
          <p:sp>
            <p:nvSpPr>
              <p:cNvPr id="63" name="矩形 33">
                <a:extLst>
                  <a:ext uri="{FF2B5EF4-FFF2-40B4-BE49-F238E27FC236}">
                    <a16:creationId xmlns:a16="http://schemas.microsoft.com/office/drawing/2014/main" id="{DB66900D-4D6E-48E7-A5C1-0D4161EA8597}"/>
                  </a:ext>
                </a:extLst>
              </p:cNvPr>
              <p:cNvSpPr/>
              <p:nvPr/>
            </p:nvSpPr>
            <p:spPr>
              <a:xfrm>
                <a:off x="8056460" y="3184252"/>
                <a:ext cx="2348502" cy="7349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The function test for staff</a:t>
                </a:r>
                <a:endParaRPr lang="zh-CN" altLang="en-US" dirty="0">
                  <a:solidFill>
                    <a:schemeClr val="bg1"/>
                  </a:solidFill>
                  <a:latin typeface="Calibri" panose="020F0502020204030204" pitchFamily="34" charset="0"/>
                </a:endParaRPr>
              </a:p>
            </p:txBody>
          </p:sp>
        </p:grpSp>
        <p:pic>
          <p:nvPicPr>
            <p:cNvPr id="59" name="Picture 14" descr="HÃ¬nh áº£nh cÃ³ liÃªn quan">
              <a:extLst>
                <a:ext uri="{FF2B5EF4-FFF2-40B4-BE49-F238E27FC236}">
                  <a16:creationId xmlns:a16="http://schemas.microsoft.com/office/drawing/2014/main" id="{B219A5D1-8011-4FE9-AC35-26D1EA5850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830" b="95851" l="3828" r="99522">
                          <a14:foregroundMark x1="42105" y1="8299" x2="49761" y2="4564"/>
                          <a14:foregroundMark x1="66986" y1="16598" x2="89474" y2="25311"/>
                          <a14:foregroundMark x1="89474" y1="25311" x2="76077" y2="65560"/>
                          <a14:foregroundMark x1="76077" y1="65560" x2="58852" y2="81743"/>
                          <a14:foregroundMark x1="58852" y1="81743" x2="33014" y2="80498"/>
                          <a14:foregroundMark x1="33014" y1="80498" x2="13397" y2="65560"/>
                          <a14:foregroundMark x1="13397" y1="65560" x2="16268" y2="44398"/>
                          <a14:foregroundMark x1="16268" y1="44398" x2="3828" y2="33195"/>
                          <a14:foregroundMark x1="29187" y1="75104" x2="5263" y2="75104"/>
                          <a14:foregroundMark x1="5263" y1="75104" x2="7177" y2="67635"/>
                          <a14:foregroundMark x1="35885" y1="86307" x2="48804" y2="95851"/>
                          <a14:foregroundMark x1="37321" y1="69295" x2="25837" y2="48548"/>
                          <a14:foregroundMark x1="25837" y1="48548" x2="47368" y2="46888"/>
                          <a14:foregroundMark x1="69378" y1="35685" x2="93780" y2="35270"/>
                          <a14:foregroundMark x1="93780" y1="35270" x2="85646" y2="56432"/>
                          <a14:foregroundMark x1="85646" y1="56432" x2="94737" y2="63900"/>
                          <a14:foregroundMark x1="92344" y1="35685" x2="99522" y2="34025"/>
                          <a14:foregroundMark x1="89474" y1="73859" x2="99043" y2="66805"/>
                          <a14:foregroundMark x1="42105" y1="22822" x2="47847" y2="830"/>
                          <a14:foregroundMark x1="47847" y1="830" x2="47847" y2="830"/>
                          <a14:backgroundMark x1="46890" y1="830" x2="47368" y2="830"/>
                        </a14:backgroundRemoval>
                      </a14:imgEffect>
                    </a14:imgLayer>
                  </a14:imgProps>
                </a:ext>
                <a:ext uri="{28A0092B-C50C-407E-A947-70E740481C1C}">
                  <a14:useLocalDpi xmlns:a14="http://schemas.microsoft.com/office/drawing/2010/main" val="0"/>
                </a:ext>
              </a:extLst>
            </a:blip>
            <a:srcRect/>
            <a:stretch>
              <a:fillRect/>
            </a:stretch>
          </p:blipFill>
          <p:spPr bwMode="auto">
            <a:xfrm>
              <a:off x="8719137" y="1990753"/>
              <a:ext cx="1039542" cy="11987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Nhóm 70">
            <a:extLst>
              <a:ext uri="{FF2B5EF4-FFF2-40B4-BE49-F238E27FC236}">
                <a16:creationId xmlns:a16="http://schemas.microsoft.com/office/drawing/2014/main" id="{59D1DC58-5CFC-4C22-980C-52745E0A3217}"/>
              </a:ext>
            </a:extLst>
          </p:cNvPr>
          <p:cNvGrpSpPr/>
          <p:nvPr/>
        </p:nvGrpSpPr>
        <p:grpSpPr>
          <a:xfrm>
            <a:off x="13037346" y="1970951"/>
            <a:ext cx="2814497" cy="3787774"/>
            <a:chOff x="4688251" y="1851026"/>
            <a:chExt cx="2814497" cy="3787774"/>
          </a:xfrm>
        </p:grpSpPr>
        <p:grpSp>
          <p:nvGrpSpPr>
            <p:cNvPr id="72" name="组合 2">
              <a:extLst>
                <a:ext uri="{FF2B5EF4-FFF2-40B4-BE49-F238E27FC236}">
                  <a16:creationId xmlns:a16="http://schemas.microsoft.com/office/drawing/2014/main" id="{820A28BE-3765-4147-9020-6A7B8E1D73AE}"/>
                </a:ext>
              </a:extLst>
            </p:cNvPr>
            <p:cNvGrpSpPr/>
            <p:nvPr/>
          </p:nvGrpSpPr>
          <p:grpSpPr>
            <a:xfrm>
              <a:off x="4688251" y="1851026"/>
              <a:ext cx="2814497" cy="3787774"/>
              <a:chOff x="1560780" y="1851026"/>
              <a:chExt cx="2814497" cy="3787774"/>
            </a:xfrm>
          </p:grpSpPr>
          <p:sp>
            <p:nvSpPr>
              <p:cNvPr id="74" name="Rectangle: Rounded Corners 41">
                <a:extLst>
                  <a:ext uri="{FF2B5EF4-FFF2-40B4-BE49-F238E27FC236}">
                    <a16:creationId xmlns:a16="http://schemas.microsoft.com/office/drawing/2014/main" id="{157EA3CC-B9A2-4A4F-BFCA-8FE6A16C1B30}"/>
                  </a:ext>
                </a:extLst>
              </p:cNvPr>
              <p:cNvSpPr/>
              <p:nvPr/>
            </p:nvSpPr>
            <p:spPr>
              <a:xfrm>
                <a:off x="1560780" y="1851026"/>
                <a:ext cx="2814497" cy="3787774"/>
              </a:xfrm>
              <a:prstGeom prst="roundRect">
                <a:avLst>
                  <a:gd name="adj" fmla="val 5000"/>
                </a:avLst>
              </a:prstGeom>
              <a:solidFill>
                <a:schemeClr val="accent1"/>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Calibri" panose="020F0502020204030204" pitchFamily="34" charset="0"/>
                </a:endParaRPr>
              </a:p>
            </p:txBody>
          </p:sp>
          <p:sp>
            <p:nvSpPr>
              <p:cNvPr id="75" name="Rectangle 15">
                <a:extLst>
                  <a:ext uri="{FF2B5EF4-FFF2-40B4-BE49-F238E27FC236}">
                    <a16:creationId xmlns:a16="http://schemas.microsoft.com/office/drawing/2014/main" id="{E0B5550F-0180-4C13-B5C6-EB936466BDFB}"/>
                  </a:ext>
                </a:extLst>
              </p:cNvPr>
              <p:cNvSpPr/>
              <p:nvPr/>
            </p:nvSpPr>
            <p:spPr bwMode="auto">
              <a:xfrm>
                <a:off x="1891793"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76" name="矩形 28">
                <a:extLst>
                  <a:ext uri="{FF2B5EF4-FFF2-40B4-BE49-F238E27FC236}">
                    <a16:creationId xmlns:a16="http://schemas.microsoft.com/office/drawing/2014/main" id="{9EAF9439-377D-4684-AA80-2F4608C28419}"/>
                  </a:ext>
                </a:extLst>
              </p:cNvPr>
              <p:cNvSpPr/>
              <p:nvPr/>
            </p:nvSpPr>
            <p:spPr>
              <a:xfrm>
                <a:off x="1809998" y="3184252"/>
                <a:ext cx="2348502" cy="734945"/>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A feature for staff to determine page to test</a:t>
                </a:r>
                <a:endParaRPr lang="zh-CN" altLang="en-US" dirty="0">
                  <a:solidFill>
                    <a:schemeClr val="bg1"/>
                  </a:solidFill>
                  <a:latin typeface="Calibri" panose="020F0502020204030204" pitchFamily="34" charset="0"/>
                </a:endParaRPr>
              </a:p>
            </p:txBody>
          </p:sp>
          <p:sp>
            <p:nvSpPr>
              <p:cNvPr id="77" name="矩形 29">
                <a:extLst>
                  <a:ext uri="{FF2B5EF4-FFF2-40B4-BE49-F238E27FC236}">
                    <a16:creationId xmlns:a16="http://schemas.microsoft.com/office/drawing/2014/main" id="{355B9428-60AF-4EC3-A00B-1A94A0E7D404}"/>
                  </a:ext>
                </a:extLst>
              </p:cNvPr>
              <p:cNvSpPr/>
              <p:nvPr/>
            </p:nvSpPr>
            <p:spPr>
              <a:xfrm>
                <a:off x="1891793" y="4706600"/>
                <a:ext cx="2185385" cy="368049"/>
              </a:xfrm>
              <a:prstGeom prst="rect">
                <a:avLst/>
              </a:prstGeom>
              <a:ln>
                <a:noFill/>
              </a:ln>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PAGE OPTION</a:t>
                </a:r>
                <a:endParaRPr lang="zh-CN" altLang="en-US" sz="1600" b="1" dirty="0">
                  <a:solidFill>
                    <a:schemeClr val="tx1">
                      <a:lumMod val="75000"/>
                      <a:lumOff val="25000"/>
                    </a:schemeClr>
                  </a:solidFill>
                  <a:latin typeface="Calibri" panose="020F0502020204030204" pitchFamily="34" charset="0"/>
                </a:endParaRPr>
              </a:p>
            </p:txBody>
          </p:sp>
        </p:grpSp>
        <p:pic>
          <p:nvPicPr>
            <p:cNvPr id="73" name="Picture 6" descr="Káº¿t quáº£ hÃ¬nh áº£nh cho option icon">
              <a:extLst>
                <a:ext uri="{FF2B5EF4-FFF2-40B4-BE49-F238E27FC236}">
                  <a16:creationId xmlns:a16="http://schemas.microsoft.com/office/drawing/2014/main" id="{2CE32AED-C233-420C-8CAA-058776EE92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2861" y="1983016"/>
              <a:ext cx="926278" cy="1045934"/>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22933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25" name="Nhóm 24">
            <a:extLst>
              <a:ext uri="{FF2B5EF4-FFF2-40B4-BE49-F238E27FC236}">
                <a16:creationId xmlns:a16="http://schemas.microsoft.com/office/drawing/2014/main" id="{9EDC0620-9DB5-4209-9A77-DC8F39AE2C09}"/>
              </a:ext>
            </a:extLst>
          </p:cNvPr>
          <p:cNvGrpSpPr/>
          <p:nvPr/>
        </p:nvGrpSpPr>
        <p:grpSpPr>
          <a:xfrm>
            <a:off x="3952214" y="288926"/>
            <a:ext cx="4287572" cy="5883274"/>
            <a:chOff x="7816725" y="1851026"/>
            <a:chExt cx="2814497" cy="3787774"/>
          </a:xfrm>
        </p:grpSpPr>
        <p:grpSp>
          <p:nvGrpSpPr>
            <p:cNvPr id="26" name="组合 8">
              <a:extLst>
                <a:ext uri="{FF2B5EF4-FFF2-40B4-BE49-F238E27FC236}">
                  <a16:creationId xmlns:a16="http://schemas.microsoft.com/office/drawing/2014/main" id="{261AF780-AF0E-499A-9989-5155D718C299}"/>
                </a:ext>
              </a:extLst>
            </p:cNvPr>
            <p:cNvGrpSpPr/>
            <p:nvPr/>
          </p:nvGrpSpPr>
          <p:grpSpPr>
            <a:xfrm>
              <a:off x="7816725" y="1851026"/>
              <a:ext cx="2814497" cy="3787774"/>
              <a:chOff x="7816725" y="1851026"/>
              <a:chExt cx="2814497" cy="3787774"/>
            </a:xfrm>
          </p:grpSpPr>
          <p:sp>
            <p:nvSpPr>
              <p:cNvPr id="29" name="Rectangle: Rounded Corners 60">
                <a:extLst>
                  <a:ext uri="{FF2B5EF4-FFF2-40B4-BE49-F238E27FC236}">
                    <a16:creationId xmlns:a16="http://schemas.microsoft.com/office/drawing/2014/main" id="{2131B1FE-4E8C-4801-B33D-8659C06F9D08}"/>
                  </a:ext>
                </a:extLst>
              </p:cNvPr>
              <p:cNvSpPr/>
              <p:nvPr/>
            </p:nvSpPr>
            <p:spPr>
              <a:xfrm>
                <a:off x="7816725" y="1851026"/>
                <a:ext cx="2814497" cy="3787774"/>
              </a:xfrm>
              <a:prstGeom prst="roundRect">
                <a:avLst>
                  <a:gd name="adj" fmla="val 5000"/>
                </a:avLst>
              </a:prstGeom>
              <a:solidFill>
                <a:schemeClr val="bg1">
                  <a:lumMod val="50000"/>
                </a:schemeClr>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30" name="Rectangle 61">
                <a:extLst>
                  <a:ext uri="{FF2B5EF4-FFF2-40B4-BE49-F238E27FC236}">
                    <a16:creationId xmlns:a16="http://schemas.microsoft.com/office/drawing/2014/main" id="{78193CED-2F3F-4F19-958F-D6A7618E3465}"/>
                  </a:ext>
                </a:extLst>
              </p:cNvPr>
              <p:cNvSpPr/>
              <p:nvPr/>
            </p:nvSpPr>
            <p:spPr bwMode="auto">
              <a:xfrm>
                <a:off x="8157697"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31" name="矩形 31">
                <a:extLst>
                  <a:ext uri="{FF2B5EF4-FFF2-40B4-BE49-F238E27FC236}">
                    <a16:creationId xmlns:a16="http://schemas.microsoft.com/office/drawing/2014/main" id="{026094B4-9F87-4FF6-9F91-AA5E58D1E349}"/>
                  </a:ext>
                </a:extLst>
              </p:cNvPr>
              <p:cNvSpPr/>
              <p:nvPr/>
            </p:nvSpPr>
            <p:spPr>
              <a:xfrm>
                <a:off x="8146216" y="4706600"/>
                <a:ext cx="2185385" cy="41455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tx1">
                        <a:lumMod val="75000"/>
                        <a:lumOff val="25000"/>
                      </a:schemeClr>
                    </a:solidFill>
                    <a:latin typeface="Calibri" panose="020F0502020204030204" pitchFamily="34" charset="0"/>
                  </a:rPr>
                  <a:t>TEST FUNCTION</a:t>
                </a:r>
                <a:endParaRPr lang="zh-CN" altLang="en-US" sz="3200" b="1" dirty="0">
                  <a:solidFill>
                    <a:schemeClr val="tx1">
                      <a:lumMod val="75000"/>
                      <a:lumOff val="25000"/>
                    </a:schemeClr>
                  </a:solidFill>
                  <a:latin typeface="Calibri" panose="020F0502020204030204" pitchFamily="34" charset="0"/>
                </a:endParaRPr>
              </a:p>
            </p:txBody>
          </p:sp>
          <p:sp>
            <p:nvSpPr>
              <p:cNvPr id="32" name="矩形 33">
                <a:extLst>
                  <a:ext uri="{FF2B5EF4-FFF2-40B4-BE49-F238E27FC236}">
                    <a16:creationId xmlns:a16="http://schemas.microsoft.com/office/drawing/2014/main" id="{B353ECA8-8D4D-43FC-B365-077CDA6F53BB}"/>
                  </a:ext>
                </a:extLst>
              </p:cNvPr>
              <p:cNvSpPr/>
              <p:nvPr/>
            </p:nvSpPr>
            <p:spPr>
              <a:xfrm>
                <a:off x="8056460" y="3184252"/>
                <a:ext cx="2348502" cy="13688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dirty="0">
                    <a:solidFill>
                      <a:schemeClr val="bg1"/>
                    </a:solidFill>
                    <a:latin typeface="Calibri" panose="020F0502020204030204" pitchFamily="34" charset="0"/>
                  </a:rPr>
                  <a:t>Quality Test</a:t>
                </a:r>
              </a:p>
              <a:p>
                <a:pPr algn="ctr">
                  <a:lnSpc>
                    <a:spcPct val="120000"/>
                  </a:lnSpc>
                </a:pPr>
                <a:r>
                  <a:rPr lang="en-US" altLang="zh-CN" sz="2800" dirty="0">
                    <a:solidFill>
                      <a:schemeClr val="bg1"/>
                    </a:solidFill>
                    <a:latin typeface="Calibri" panose="020F0502020204030204" pitchFamily="34" charset="0"/>
                  </a:rPr>
                  <a:t>Experience Test</a:t>
                </a:r>
              </a:p>
              <a:p>
                <a:pPr algn="ctr">
                  <a:lnSpc>
                    <a:spcPct val="120000"/>
                  </a:lnSpc>
                </a:pPr>
                <a:r>
                  <a:rPr lang="en-US" altLang="zh-CN" sz="2800" dirty="0">
                    <a:solidFill>
                      <a:schemeClr val="bg1"/>
                    </a:solidFill>
                    <a:latin typeface="Calibri" panose="020F0502020204030204" pitchFamily="34" charset="0"/>
                  </a:rPr>
                  <a:t>Technology Test</a:t>
                </a:r>
              </a:p>
              <a:p>
                <a:pPr algn="ctr">
                  <a:lnSpc>
                    <a:spcPct val="120000"/>
                  </a:lnSpc>
                </a:pPr>
                <a:r>
                  <a:rPr lang="en-US" altLang="zh-CN" sz="2800" dirty="0">
                    <a:solidFill>
                      <a:schemeClr val="bg1"/>
                    </a:solidFill>
                    <a:latin typeface="Calibri" panose="020F0502020204030204" pitchFamily="34" charset="0"/>
                  </a:rPr>
                  <a:t>Content Test</a:t>
                </a:r>
              </a:p>
            </p:txBody>
          </p:sp>
        </p:grpSp>
        <p:pic>
          <p:nvPicPr>
            <p:cNvPr id="27" name="Picture 14" descr="HÃ¬nh áº£nh cÃ³ liÃªn quan">
              <a:extLst>
                <a:ext uri="{FF2B5EF4-FFF2-40B4-BE49-F238E27FC236}">
                  <a16:creationId xmlns:a16="http://schemas.microsoft.com/office/drawing/2014/main" id="{D71B99E4-EC81-4122-BC3B-28E5E198E1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30" b="95851" l="3828" r="99522">
                          <a14:foregroundMark x1="42105" y1="8299" x2="49761" y2="4564"/>
                          <a14:foregroundMark x1="66986" y1="16598" x2="89474" y2="25311"/>
                          <a14:foregroundMark x1="89474" y1="25311" x2="76077" y2="65560"/>
                          <a14:foregroundMark x1="76077" y1="65560" x2="58852" y2="81743"/>
                          <a14:foregroundMark x1="58852" y1="81743" x2="33014" y2="80498"/>
                          <a14:foregroundMark x1="33014" y1="80498" x2="13397" y2="65560"/>
                          <a14:foregroundMark x1="13397" y1="65560" x2="16268" y2="44398"/>
                          <a14:foregroundMark x1="16268" y1="44398" x2="3828" y2="33195"/>
                          <a14:foregroundMark x1="29187" y1="75104" x2="5263" y2="75104"/>
                          <a14:foregroundMark x1="5263" y1="75104" x2="7177" y2="67635"/>
                          <a14:foregroundMark x1="35885" y1="86307" x2="48804" y2="95851"/>
                          <a14:foregroundMark x1="37321" y1="69295" x2="25837" y2="48548"/>
                          <a14:foregroundMark x1="25837" y1="48548" x2="47368" y2="46888"/>
                          <a14:foregroundMark x1="69378" y1="35685" x2="93780" y2="35270"/>
                          <a14:foregroundMark x1="93780" y1="35270" x2="85646" y2="56432"/>
                          <a14:foregroundMark x1="85646" y1="56432" x2="94737" y2="63900"/>
                          <a14:foregroundMark x1="92344" y1="35685" x2="99522" y2="34025"/>
                          <a14:foregroundMark x1="89474" y1="73859" x2="99043" y2="66805"/>
                          <a14:foregroundMark x1="42105" y1="22822" x2="47847" y2="830"/>
                          <a14:foregroundMark x1="47847" y1="830" x2="47847" y2="830"/>
                          <a14:backgroundMark x1="46890" y1="830" x2="47368" y2="830"/>
                        </a14:backgroundRemoval>
                      </a14:imgEffect>
                    </a14:imgLayer>
                  </a14:imgProps>
                </a:ext>
                <a:ext uri="{28A0092B-C50C-407E-A947-70E740481C1C}">
                  <a14:useLocalDpi xmlns:a14="http://schemas.microsoft.com/office/drawing/2010/main" val="0"/>
                </a:ext>
              </a:extLst>
            </a:blip>
            <a:srcRect/>
            <a:stretch>
              <a:fillRect/>
            </a:stretch>
          </p:blipFill>
          <p:spPr bwMode="auto">
            <a:xfrm>
              <a:off x="8719137" y="1990753"/>
              <a:ext cx="1039542" cy="11987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12250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 name="组合 39"/>
          <p:cNvGrpSpPr/>
          <p:nvPr/>
        </p:nvGrpSpPr>
        <p:grpSpPr>
          <a:xfrm>
            <a:off x="1195529" y="485297"/>
            <a:ext cx="3287695" cy="800219"/>
            <a:chOff x="1949291" y="371073"/>
            <a:chExt cx="3287695" cy="800219"/>
          </a:xfrm>
        </p:grpSpPr>
        <p:sp>
          <p:nvSpPr>
            <p:cNvPr id="5" name="文本框 40"/>
            <p:cNvSpPr txBox="1"/>
            <p:nvPr/>
          </p:nvSpPr>
          <p:spPr>
            <a:xfrm>
              <a:off x="1949291" y="371073"/>
              <a:ext cx="328769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SPELLING TEST</a:t>
              </a:r>
              <a:endParaRPr lang="zh-CN" altLang="en-US" sz="4000" b="1" dirty="0">
                <a:solidFill>
                  <a:schemeClr val="accent1"/>
                </a:solidFill>
                <a:latin typeface="Calibri" panose="020F0502020204030204" pitchFamily="34" charset="0"/>
              </a:endParaRPr>
            </a:p>
          </p:txBody>
        </p:sp>
        <p:sp>
          <p:nvSpPr>
            <p:cNvPr id="6"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0553" y="135014"/>
            <a:ext cx="2769171" cy="2017137"/>
          </a:xfrm>
          <a:prstGeom prst="rect">
            <a:avLst/>
          </a:prstGeom>
        </p:spPr>
      </p:pic>
      <p:sp>
        <p:nvSpPr>
          <p:cNvPr id="9" name="TextBox 8"/>
          <p:cNvSpPr txBox="1"/>
          <p:nvPr/>
        </p:nvSpPr>
        <p:spPr>
          <a:xfrm>
            <a:off x="1195529" y="1083747"/>
            <a:ext cx="661193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Even in critical information, spelling and grammar mistakes still exist.</a:t>
            </a:r>
            <a:endParaRPr lang="en-GB"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5"/>
          <a:stretch>
            <a:fillRect/>
          </a:stretch>
        </p:blipFill>
        <p:spPr>
          <a:xfrm>
            <a:off x="869956" y="2666914"/>
            <a:ext cx="5648325" cy="2781300"/>
          </a:xfrm>
          <a:prstGeom prst="rect">
            <a:avLst/>
          </a:prstGeom>
          <a:ln>
            <a:solidFill>
              <a:schemeClr val="tx1"/>
            </a:solidFill>
          </a:ln>
        </p:spPr>
      </p:pic>
      <p:sp>
        <p:nvSpPr>
          <p:cNvPr id="11" name="TextBox 10"/>
          <p:cNvSpPr txBox="1"/>
          <p:nvPr/>
        </p:nvSpPr>
        <p:spPr>
          <a:xfrm>
            <a:off x="7039535" y="2626403"/>
            <a:ext cx="4182035"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Detect spelling mistakes</a:t>
            </a:r>
          </a:p>
          <a:p>
            <a:pPr marL="28575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Give options for users</a:t>
            </a:r>
          </a:p>
          <a:p>
            <a:pPr marL="742950" lvl="1" indent="-285750">
              <a:buFont typeface="Courier New" panose="02070309020205020404" pitchFamily="49" charset="0"/>
              <a:buChar char="o"/>
            </a:pPr>
            <a:r>
              <a:rPr lang="en-US" sz="2000" dirty="0">
                <a:latin typeface="Calibri" panose="020F0502020204030204" pitchFamily="34" charset="0"/>
                <a:ea typeface="Cambria" panose="02040503050406030204" pitchFamily="18" charset="0"/>
                <a:cs typeface="Calibri" panose="020F0502020204030204" pitchFamily="34" charset="0"/>
              </a:rPr>
              <a:t>View suggestions</a:t>
            </a:r>
          </a:p>
          <a:p>
            <a:pPr marL="742950" lvl="1" indent="-285750">
              <a:buFont typeface="Courier New" panose="02070309020205020404" pitchFamily="49" charset="0"/>
              <a:buChar char="o"/>
            </a:pPr>
            <a:r>
              <a:rPr lang="en-US" sz="2000" dirty="0">
                <a:latin typeface="Calibri" panose="020F0502020204030204" pitchFamily="34" charset="0"/>
                <a:ea typeface="Cambria" panose="02040503050406030204" pitchFamily="18" charset="0"/>
                <a:cs typeface="Calibri" panose="020F0502020204030204" pitchFamily="34" charset="0"/>
              </a:rPr>
              <a:t>Choose an alternative word</a:t>
            </a:r>
          </a:p>
          <a:p>
            <a:pPr marL="742950" lvl="1" indent="-285750">
              <a:buFont typeface="Courier New" panose="02070309020205020404" pitchFamily="49" charset="0"/>
              <a:buChar char="o"/>
            </a:pPr>
            <a:r>
              <a:rPr lang="en-US" sz="2000" dirty="0">
                <a:latin typeface="Calibri" panose="020F0502020204030204" pitchFamily="34" charset="0"/>
                <a:ea typeface="Cambria" panose="02040503050406030204" pitchFamily="18" charset="0"/>
                <a:cs typeface="Calibri" panose="020F0502020204030204" pitchFamily="34" charset="0"/>
              </a:rPr>
              <a:t>Or confirm ignore those mistakes. </a:t>
            </a:r>
          </a:p>
          <a:p>
            <a:pPr marL="28575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User’s responding is collected and used for increasing the accuracy of spelling test processor.</a:t>
            </a:r>
            <a:endParaRPr lang="en-GB" sz="2000" dirty="0">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5697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fade">
                                      <p:cBhvr>
                                        <p:cTn id="26" dur="500"/>
                                        <p:tgtEl>
                                          <p:spTgt spid="11">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500"/>
                                        <p:tgtEl>
                                          <p:spTgt spid="11">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5" end="5"/>
                                            </p:txEl>
                                          </p:spTgt>
                                        </p:tgtEl>
                                        <p:attrNameLst>
                                          <p:attrName>style.visibility</p:attrName>
                                        </p:attrNameLst>
                                      </p:cBhvr>
                                      <p:to>
                                        <p:strVal val="visible"/>
                                      </p:to>
                                    </p:set>
                                    <p:animEffect transition="in" filter="fade">
                                      <p:cBhvr>
                                        <p:cTn id="3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311607" y="4748506"/>
            <a:ext cx="3894803" cy="2143282"/>
          </a:xfrm>
          <a:prstGeom prst="rect">
            <a:avLst/>
          </a:prstGeom>
        </p:spPr>
      </p:pic>
      <p:pic>
        <p:nvPicPr>
          <p:cNvPr id="3"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 name="组合 39"/>
          <p:cNvGrpSpPr/>
          <p:nvPr/>
        </p:nvGrpSpPr>
        <p:grpSpPr>
          <a:xfrm>
            <a:off x="1195529" y="485297"/>
            <a:ext cx="3287695" cy="800219"/>
            <a:chOff x="1949291" y="371073"/>
            <a:chExt cx="3287695" cy="800219"/>
          </a:xfrm>
        </p:grpSpPr>
        <p:sp>
          <p:nvSpPr>
            <p:cNvPr id="5" name="文本框 40"/>
            <p:cNvSpPr txBox="1"/>
            <p:nvPr/>
          </p:nvSpPr>
          <p:spPr>
            <a:xfrm>
              <a:off x="1949291" y="371073"/>
              <a:ext cx="328769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SPELLING TEST</a:t>
              </a:r>
              <a:endParaRPr lang="zh-CN" altLang="en-US" sz="4000" b="1" dirty="0">
                <a:solidFill>
                  <a:schemeClr val="accent1"/>
                </a:solidFill>
                <a:latin typeface="Calibri" panose="020F0502020204030204" pitchFamily="34" charset="0"/>
              </a:endParaRPr>
            </a:p>
          </p:txBody>
        </p:sp>
        <p:sp>
          <p:nvSpPr>
            <p:cNvPr id="6"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7" name="文本框 41"/>
          <p:cNvSpPr txBox="1"/>
          <p:nvPr/>
        </p:nvSpPr>
        <p:spPr>
          <a:xfrm>
            <a:off x="4840674" y="561509"/>
            <a:ext cx="284244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Issue &amp; Solution</a:t>
            </a:r>
            <a:endParaRPr lang="zh-CN" altLang="en-US" sz="2800" b="1" dirty="0">
              <a:solidFill>
                <a:schemeClr val="bg1">
                  <a:lumMod val="50000"/>
                </a:schemeClr>
              </a:solidFill>
              <a:latin typeface="Calibri" panose="020F0502020204030204" pitchFamily="34" charset="0"/>
            </a:endParaRPr>
          </a:p>
        </p:txBody>
      </p:sp>
      <p:sp>
        <p:nvSpPr>
          <p:cNvPr id="8" name="Chevron 7"/>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407854" y="1414671"/>
            <a:ext cx="2903744" cy="400110"/>
          </a:xfrm>
          <a:prstGeom prst="rect">
            <a:avLst/>
          </a:prstGeom>
        </p:spPr>
        <p:txBody>
          <a:bodyPr wrap="none">
            <a:spAutoFit/>
          </a:bodyPr>
          <a:lstStyle/>
          <a:p>
            <a:r>
              <a:rPr lang="en-US" sz="2000" b="1" dirty="0">
                <a:latin typeface="Calibri" panose="020F0502020204030204" pitchFamily="34" charset="0"/>
                <a:ea typeface="Cambria" panose="02040503050406030204" pitchFamily="18" charset="0"/>
                <a:cs typeface="Calibri" panose="020F0502020204030204" pitchFamily="34" charset="0"/>
              </a:rPr>
              <a:t>1. Detect spelling mistake</a:t>
            </a:r>
            <a:endParaRPr lang="en-GB" sz="2000" dirty="0">
              <a:latin typeface="Calibri" panose="020F0502020204030204" pitchFamily="34" charset="0"/>
              <a:ea typeface="Cambria" panose="02040503050406030204" pitchFamily="18" charset="0"/>
              <a:cs typeface="Calibri" panose="020F0502020204030204" pitchFamily="34" charset="0"/>
            </a:endParaRPr>
          </a:p>
        </p:txBody>
      </p:sp>
      <p:sp>
        <p:nvSpPr>
          <p:cNvPr id="10" name="Right Arrow 9"/>
          <p:cNvSpPr/>
          <p:nvPr/>
        </p:nvSpPr>
        <p:spPr>
          <a:xfrm>
            <a:off x="1182391" y="1906799"/>
            <a:ext cx="493718" cy="322066"/>
          </a:xfrm>
          <a:prstGeom prst="rightArrow">
            <a:avLst/>
          </a:prstGeom>
          <a:solidFill>
            <a:srgbClr val="FD6A33"/>
          </a:solidFill>
          <a:ln>
            <a:solidFill>
              <a:srgbClr val="FD6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25400" dir="5400000" algn="ctr" rotWithShape="0">
                  <a:srgbClr val="6E747A">
                    <a:alpha val="43000"/>
                  </a:srgbClr>
                </a:outerShdw>
              </a:effectLst>
              <a:latin typeface="Cambria" panose="02040503050406030204" pitchFamily="18" charset="0"/>
              <a:ea typeface="Cambria" panose="02040503050406030204" pitchFamily="18" charset="0"/>
            </a:endParaRPr>
          </a:p>
        </p:txBody>
      </p:sp>
      <p:sp>
        <p:nvSpPr>
          <p:cNvPr id="11" name="TextBox 10"/>
          <p:cNvSpPr txBox="1"/>
          <p:nvPr/>
        </p:nvSpPr>
        <p:spPr>
          <a:xfrm>
            <a:off x="1676109" y="1866120"/>
            <a:ext cx="5014514" cy="400110"/>
          </a:xfrm>
          <a:prstGeom prst="rect">
            <a:avLst/>
          </a:prstGeom>
          <a:noFill/>
        </p:spPr>
        <p:txBody>
          <a:bodyPr wrap="none" rtlCol="0">
            <a:spAutoFit/>
          </a:bodyPr>
          <a:lstStyle/>
          <a:p>
            <a:pPr lvl="0"/>
            <a:r>
              <a:rPr lang="en-US" sz="2000" b="1" dirty="0">
                <a:solidFill>
                  <a:srgbClr val="002060"/>
                </a:solidFill>
                <a:latin typeface="Calibri" panose="020F0502020204030204" pitchFamily="34" charset="0"/>
                <a:ea typeface="Cambria" panose="02040503050406030204" pitchFamily="18" charset="0"/>
                <a:cs typeface="Calibri" panose="020F0502020204030204" pitchFamily="34" charset="0"/>
              </a:rPr>
              <a:t>Apply </a:t>
            </a:r>
            <a:r>
              <a:rPr lang="en-US" sz="2000" b="1" dirty="0" err="1">
                <a:solidFill>
                  <a:srgbClr val="002060"/>
                </a:solidFill>
                <a:latin typeface="Calibri" panose="020F0502020204030204" pitchFamily="34" charset="0"/>
                <a:ea typeface="Cambria" panose="02040503050406030204" pitchFamily="18" charset="0"/>
                <a:cs typeface="Calibri" panose="020F0502020204030204" pitchFamily="34" charset="0"/>
              </a:rPr>
              <a:t>Trie</a:t>
            </a:r>
            <a:r>
              <a:rPr lang="en-US" sz="2000" b="1" dirty="0">
                <a:solidFill>
                  <a:srgbClr val="002060"/>
                </a:solidFill>
                <a:latin typeface="Calibri" panose="020F0502020204030204" pitchFamily="34" charset="0"/>
                <a:ea typeface="Cambria" panose="02040503050406030204" pitchFamily="18" charset="0"/>
                <a:cs typeface="Calibri" panose="020F0502020204030204" pitchFamily="34" charset="0"/>
              </a:rPr>
              <a:t> Tree to build predefined dictionary</a:t>
            </a:r>
            <a:endParaRPr lang="en-GB" sz="2000" b="1" dirty="0">
              <a:solidFill>
                <a:srgbClr val="002060"/>
              </a:solidFill>
              <a:latin typeface="Calibri" panose="020F0502020204030204" pitchFamily="34" charset="0"/>
              <a:ea typeface="Cambria" panose="02040503050406030204" pitchFamily="18" charset="0"/>
              <a:cs typeface="Calibri" panose="020F0502020204030204" pitchFamily="34" charset="0"/>
            </a:endParaRPr>
          </a:p>
        </p:txBody>
      </p:sp>
      <p:sp>
        <p:nvSpPr>
          <p:cNvPr id="21" name="Rectangle 20"/>
          <p:cNvSpPr/>
          <p:nvPr/>
        </p:nvSpPr>
        <p:spPr>
          <a:xfrm>
            <a:off x="3890762" y="3148393"/>
            <a:ext cx="3189656" cy="400110"/>
          </a:xfrm>
          <a:prstGeom prst="rect">
            <a:avLst/>
          </a:prstGeom>
        </p:spPr>
        <p:txBody>
          <a:bodyPr wrap="none">
            <a:spAutoFit/>
          </a:bodyPr>
          <a:lstStyle/>
          <a:p>
            <a:r>
              <a:rPr lang="en-US" sz="2000" b="1" dirty="0">
                <a:latin typeface="Calibri" panose="020F0502020204030204" pitchFamily="34" charset="0"/>
                <a:ea typeface="Cambria" panose="02040503050406030204" pitchFamily="18" charset="0"/>
                <a:cs typeface="Calibri" panose="020F0502020204030204" pitchFamily="34" charset="0"/>
              </a:rPr>
              <a:t>2. Suggest alternative words</a:t>
            </a:r>
            <a:endParaRPr lang="en-GB" sz="2000" dirty="0">
              <a:latin typeface="Calibri" panose="020F0502020204030204" pitchFamily="34" charset="0"/>
              <a:ea typeface="Cambria" panose="02040503050406030204" pitchFamily="18" charset="0"/>
              <a:cs typeface="Calibri" panose="020F0502020204030204" pitchFamily="34" charset="0"/>
            </a:endParaRPr>
          </a:p>
        </p:txBody>
      </p:sp>
      <p:sp>
        <p:nvSpPr>
          <p:cNvPr id="22" name="Right Arrow 21"/>
          <p:cNvSpPr/>
          <p:nvPr/>
        </p:nvSpPr>
        <p:spPr>
          <a:xfrm>
            <a:off x="4522940" y="3598154"/>
            <a:ext cx="493718" cy="322066"/>
          </a:xfrm>
          <a:prstGeom prst="rightArrow">
            <a:avLst/>
          </a:prstGeom>
          <a:solidFill>
            <a:srgbClr val="FD6A33"/>
          </a:solidFill>
          <a:ln>
            <a:solidFill>
              <a:srgbClr val="FD6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25400" dir="5400000" algn="ctr" rotWithShape="0">
                  <a:srgbClr val="6E747A">
                    <a:alpha val="43000"/>
                  </a:srgbClr>
                </a:outerShdw>
              </a:effectLst>
              <a:latin typeface="Cambria" panose="02040503050406030204" pitchFamily="18" charset="0"/>
              <a:ea typeface="Cambria" panose="02040503050406030204" pitchFamily="18" charset="0"/>
            </a:endParaRPr>
          </a:p>
        </p:txBody>
      </p:sp>
      <p:sp>
        <p:nvSpPr>
          <p:cNvPr id="23" name="TextBox 22"/>
          <p:cNvSpPr txBox="1"/>
          <p:nvPr/>
        </p:nvSpPr>
        <p:spPr>
          <a:xfrm>
            <a:off x="5192576" y="3544245"/>
            <a:ext cx="4848892" cy="400110"/>
          </a:xfrm>
          <a:prstGeom prst="rect">
            <a:avLst/>
          </a:prstGeom>
          <a:noFill/>
        </p:spPr>
        <p:txBody>
          <a:bodyPr wrap="none" rtlCol="0">
            <a:spAutoFit/>
          </a:bodyPr>
          <a:lstStyle/>
          <a:p>
            <a:pPr lvl="0"/>
            <a:r>
              <a:rPr lang="en-US" sz="2000" b="1" dirty="0">
                <a:solidFill>
                  <a:srgbClr val="002060"/>
                </a:solidFill>
                <a:latin typeface="Calibri" panose="020F0502020204030204" pitchFamily="34" charset="0"/>
                <a:ea typeface="Cambria" panose="02040503050406030204" pitchFamily="18" charset="0"/>
                <a:cs typeface="Calibri" panose="020F0502020204030204" pitchFamily="34" charset="0"/>
              </a:rPr>
              <a:t>Generate cases to find correct similar words</a:t>
            </a:r>
            <a:endParaRPr lang="en-GB" sz="2000" b="1" dirty="0">
              <a:solidFill>
                <a:srgbClr val="002060"/>
              </a:solidFill>
              <a:latin typeface="Calibri" panose="020F0502020204030204" pitchFamily="34" charset="0"/>
              <a:ea typeface="Cambria" panose="02040503050406030204" pitchFamily="18" charset="0"/>
              <a:cs typeface="Calibri" panose="020F0502020204030204" pitchFamily="34" charset="0"/>
            </a:endParaRPr>
          </a:p>
        </p:txBody>
      </p:sp>
      <p:sp>
        <p:nvSpPr>
          <p:cNvPr id="38" name="TextBox 37"/>
          <p:cNvSpPr txBox="1"/>
          <p:nvPr/>
        </p:nvSpPr>
        <p:spPr>
          <a:xfrm>
            <a:off x="5575901" y="4376665"/>
            <a:ext cx="2016224" cy="523220"/>
          </a:xfrm>
          <a:prstGeom prst="rect">
            <a:avLst/>
          </a:prstGeom>
          <a:noFill/>
        </p:spPr>
        <p:txBody>
          <a:bodyPr wrap="square" rtlCol="0">
            <a:spAutoFit/>
          </a:bodyPr>
          <a:lstStyle/>
          <a:p>
            <a:pPr latinLnBrk="1"/>
            <a:r>
              <a:rPr lang="en-US" sz="2800" dirty="0" err="1">
                <a:solidFill>
                  <a:srgbClr val="0DD2D9">
                    <a:lumMod val="50000"/>
                  </a:srgbClr>
                </a:solidFill>
                <a:latin typeface="Bodoni MT" panose="02070603080606020203" pitchFamily="18" charset="0"/>
              </a:rPr>
              <a:t>Happ</a:t>
            </a:r>
            <a:endParaRPr lang="en-GB" sz="2800" dirty="0">
              <a:solidFill>
                <a:srgbClr val="0DD2D9">
                  <a:lumMod val="50000"/>
                </a:srgbClr>
              </a:solidFill>
              <a:latin typeface="Bodoni MT" panose="02070603080606020203" pitchFamily="18" charset="0"/>
            </a:endParaRPr>
          </a:p>
        </p:txBody>
      </p:sp>
      <p:sp>
        <p:nvSpPr>
          <p:cNvPr id="39" name="TextBox 38"/>
          <p:cNvSpPr txBox="1"/>
          <p:nvPr/>
        </p:nvSpPr>
        <p:spPr>
          <a:xfrm>
            <a:off x="8151285" y="4603831"/>
            <a:ext cx="987835" cy="954107"/>
          </a:xfrm>
          <a:prstGeom prst="rect">
            <a:avLst/>
          </a:prstGeom>
          <a:noFill/>
        </p:spPr>
        <p:txBody>
          <a:bodyPr wrap="none" rtlCol="0">
            <a:spAutoFit/>
          </a:bodyPr>
          <a:lstStyle/>
          <a:p>
            <a:pPr latinLnBrk="1"/>
            <a:endParaRPr lang="en-US" sz="2800" dirty="0">
              <a:solidFill>
                <a:srgbClr val="C00000"/>
              </a:solidFill>
              <a:latin typeface="Bodoni MT" panose="02070603080606020203" pitchFamily="18" charset="0"/>
            </a:endParaRPr>
          </a:p>
          <a:p>
            <a:pPr latinLnBrk="1"/>
            <a:r>
              <a:rPr lang="en-US" sz="2800" dirty="0">
                <a:solidFill>
                  <a:srgbClr val="0DD2D9">
                    <a:lumMod val="50000"/>
                  </a:srgbClr>
                </a:solidFill>
                <a:latin typeface="Bodoni MT" panose="02070603080606020203" pitchFamily="18" charset="0"/>
              </a:rPr>
              <a:t>Ha</a:t>
            </a:r>
            <a:r>
              <a:rPr lang="en-US" sz="2800" dirty="0">
                <a:solidFill>
                  <a:srgbClr val="C00000"/>
                </a:solidFill>
                <a:latin typeface="Bodoni MT" panose="02070603080606020203" pitchFamily="18" charset="0"/>
              </a:rPr>
              <a:t>r</a:t>
            </a:r>
            <a:r>
              <a:rPr lang="en-US" sz="2800" dirty="0">
                <a:solidFill>
                  <a:srgbClr val="0DD2D9">
                    <a:lumMod val="50000"/>
                  </a:srgbClr>
                </a:solidFill>
                <a:latin typeface="Bodoni MT" panose="02070603080606020203" pitchFamily="18" charset="0"/>
              </a:rPr>
              <a:t>p</a:t>
            </a:r>
          </a:p>
        </p:txBody>
      </p:sp>
      <p:cxnSp>
        <p:nvCxnSpPr>
          <p:cNvPr id="40" name="Straight Arrow Connector 39"/>
          <p:cNvCxnSpPr/>
          <p:nvPr/>
        </p:nvCxnSpPr>
        <p:spPr>
          <a:xfrm flipV="1">
            <a:off x="6770750" y="4082143"/>
            <a:ext cx="1296144" cy="666365"/>
          </a:xfrm>
          <a:prstGeom prst="straightConnector1">
            <a:avLst/>
          </a:prstGeom>
          <a:noFill/>
          <a:ln w="9525" cap="flat" cmpd="sng" algn="ctr">
            <a:solidFill>
              <a:srgbClr val="0DD2D9">
                <a:shade val="95000"/>
                <a:satMod val="105000"/>
              </a:srgbClr>
            </a:solidFill>
            <a:prstDash val="solid"/>
            <a:tailEnd type="triangle"/>
          </a:ln>
          <a:effectLst/>
        </p:spPr>
      </p:cxnSp>
      <p:cxnSp>
        <p:nvCxnSpPr>
          <p:cNvPr id="41" name="Straight Arrow Connector 40"/>
          <p:cNvCxnSpPr/>
          <p:nvPr/>
        </p:nvCxnSpPr>
        <p:spPr>
          <a:xfrm>
            <a:off x="6855141" y="4748506"/>
            <a:ext cx="1296144" cy="1"/>
          </a:xfrm>
          <a:prstGeom prst="straightConnector1">
            <a:avLst/>
          </a:prstGeom>
          <a:noFill/>
          <a:ln w="9525" cap="flat" cmpd="sng" algn="ctr">
            <a:solidFill>
              <a:srgbClr val="0DD2D9">
                <a:shade val="95000"/>
                <a:satMod val="105000"/>
              </a:srgbClr>
            </a:solidFill>
            <a:prstDash val="solid"/>
            <a:tailEnd type="triangle"/>
          </a:ln>
          <a:effectLst/>
        </p:spPr>
      </p:cxnSp>
      <p:cxnSp>
        <p:nvCxnSpPr>
          <p:cNvPr id="42" name="Straight Arrow Connector 41"/>
          <p:cNvCxnSpPr/>
          <p:nvPr/>
        </p:nvCxnSpPr>
        <p:spPr>
          <a:xfrm>
            <a:off x="6770750" y="4748507"/>
            <a:ext cx="1296144" cy="633139"/>
          </a:xfrm>
          <a:prstGeom prst="straightConnector1">
            <a:avLst/>
          </a:prstGeom>
          <a:noFill/>
          <a:ln w="9525" cap="flat" cmpd="sng" algn="ctr">
            <a:solidFill>
              <a:srgbClr val="0DD2D9">
                <a:shade val="95000"/>
                <a:satMod val="105000"/>
              </a:srgbClr>
            </a:solidFill>
            <a:prstDash val="solid"/>
            <a:tailEnd type="triangle"/>
          </a:ln>
          <a:effectLst/>
        </p:spPr>
      </p:cxnSp>
      <p:sp>
        <p:nvSpPr>
          <p:cNvPr id="43" name="Rectangle 42"/>
          <p:cNvSpPr/>
          <p:nvPr/>
        </p:nvSpPr>
        <p:spPr>
          <a:xfrm>
            <a:off x="8151285" y="3827605"/>
            <a:ext cx="1234633" cy="523220"/>
          </a:xfrm>
          <a:prstGeom prst="rect">
            <a:avLst/>
          </a:prstGeom>
        </p:spPr>
        <p:txBody>
          <a:bodyPr wrap="none">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DD2D9">
                    <a:lumMod val="50000"/>
                  </a:srgbClr>
                </a:solidFill>
                <a:effectLst/>
                <a:uLnTx/>
                <a:uFillTx/>
                <a:latin typeface="Bodoni MT" panose="02070603080606020203" pitchFamily="18" charset="0"/>
              </a:rPr>
              <a:t>Happ</a:t>
            </a:r>
            <a:r>
              <a:rPr kumimoji="0" lang="en-US" sz="2800" b="0" i="0" u="none" strike="noStrike" kern="0" cap="none" spc="0" normalizeH="0" baseline="0" noProof="0" dirty="0">
                <a:ln>
                  <a:noFill/>
                </a:ln>
                <a:solidFill>
                  <a:srgbClr val="C00000"/>
                </a:solidFill>
                <a:effectLst/>
                <a:uLnTx/>
                <a:uFillTx/>
                <a:latin typeface="Bodoni MT" panose="02070603080606020203" pitchFamily="18" charset="0"/>
              </a:rPr>
              <a:t>y</a:t>
            </a:r>
            <a:endParaRPr kumimoji="0" lang="en-GB" sz="2800" b="0" i="0" u="none" strike="noStrike" kern="0" cap="none" spc="0" normalizeH="0" baseline="0" noProof="0" dirty="0">
              <a:ln>
                <a:noFill/>
              </a:ln>
              <a:solidFill>
                <a:prstClr val="black"/>
              </a:solidFill>
              <a:effectLst/>
              <a:uLnTx/>
              <a:uFillTx/>
            </a:endParaRPr>
          </a:p>
        </p:txBody>
      </p:sp>
      <p:sp>
        <p:nvSpPr>
          <p:cNvPr id="44" name="Rectangle 43"/>
          <p:cNvSpPr/>
          <p:nvPr/>
        </p:nvSpPr>
        <p:spPr>
          <a:xfrm>
            <a:off x="8151285" y="4415325"/>
            <a:ext cx="958596" cy="523220"/>
          </a:xfrm>
          <a:prstGeom prst="rect">
            <a:avLst/>
          </a:prstGeom>
        </p:spPr>
        <p:txBody>
          <a:bodyPr wrap="none">
            <a:spAutoFit/>
          </a:bodyPr>
          <a:lstStyle/>
          <a:p>
            <a:pPr latinLnBrk="1"/>
            <a:r>
              <a:rPr lang="en-US" sz="2800" dirty="0">
                <a:solidFill>
                  <a:srgbClr val="0DD2D9">
                    <a:lumMod val="50000"/>
                  </a:srgbClr>
                </a:solidFill>
                <a:latin typeface="Bodoni MT" panose="02070603080606020203" pitchFamily="18" charset="0"/>
              </a:rPr>
              <a:t>Hap</a:t>
            </a:r>
            <a:r>
              <a:rPr lang="en-US" sz="2800" dirty="0">
                <a:solidFill>
                  <a:srgbClr val="C00000"/>
                </a:solidFill>
                <a:latin typeface="Bodoni MT" panose="02070603080606020203" pitchFamily="18" charset="0"/>
              </a:rPr>
              <a:t>-</a:t>
            </a:r>
          </a:p>
        </p:txBody>
      </p:sp>
      <p:sp>
        <p:nvSpPr>
          <p:cNvPr id="49" name="Rectangle 48"/>
          <p:cNvSpPr/>
          <p:nvPr/>
        </p:nvSpPr>
        <p:spPr>
          <a:xfrm>
            <a:off x="3931323" y="5493491"/>
            <a:ext cx="1811714" cy="400110"/>
          </a:xfrm>
          <a:prstGeom prst="rect">
            <a:avLst/>
          </a:prstGeom>
        </p:spPr>
        <p:txBody>
          <a:bodyPr wrap="none">
            <a:spAutoFit/>
          </a:bodyPr>
          <a:lstStyle/>
          <a:p>
            <a:r>
              <a:rPr lang="en-US" sz="2000" b="1" dirty="0">
                <a:latin typeface="Calibri" panose="020F0502020204030204" pitchFamily="34" charset="0"/>
                <a:ea typeface="Cambria" panose="02040503050406030204" pitchFamily="18" charset="0"/>
                <a:cs typeface="Calibri" panose="020F0502020204030204" pitchFamily="34" charset="0"/>
              </a:rPr>
              <a:t>3. Performance</a:t>
            </a:r>
            <a:endParaRPr lang="en-GB" sz="2000" dirty="0">
              <a:latin typeface="Calibri" panose="020F0502020204030204" pitchFamily="34" charset="0"/>
              <a:ea typeface="Cambria" panose="02040503050406030204" pitchFamily="18" charset="0"/>
              <a:cs typeface="Calibri" panose="020F0502020204030204" pitchFamily="34" charset="0"/>
            </a:endParaRPr>
          </a:p>
        </p:txBody>
      </p:sp>
      <p:sp>
        <p:nvSpPr>
          <p:cNvPr id="50" name="Right Arrow 49"/>
          <p:cNvSpPr/>
          <p:nvPr/>
        </p:nvSpPr>
        <p:spPr>
          <a:xfrm>
            <a:off x="4824084" y="5909324"/>
            <a:ext cx="493718" cy="322066"/>
          </a:xfrm>
          <a:prstGeom prst="rightArrow">
            <a:avLst/>
          </a:prstGeom>
          <a:solidFill>
            <a:srgbClr val="FD6A33"/>
          </a:solidFill>
          <a:ln>
            <a:solidFill>
              <a:srgbClr val="FD6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25400" dir="5400000" algn="ctr" rotWithShape="0">
                  <a:srgbClr val="6E747A">
                    <a:alpha val="43000"/>
                  </a:srgbClr>
                </a:outerShdw>
              </a:effectLst>
              <a:latin typeface="Cambria" panose="02040503050406030204" pitchFamily="18" charset="0"/>
              <a:ea typeface="Cambria" panose="02040503050406030204" pitchFamily="18" charset="0"/>
            </a:endParaRPr>
          </a:p>
        </p:txBody>
      </p:sp>
      <p:sp>
        <p:nvSpPr>
          <p:cNvPr id="51" name="TextBox 50"/>
          <p:cNvSpPr txBox="1"/>
          <p:nvPr/>
        </p:nvSpPr>
        <p:spPr>
          <a:xfrm>
            <a:off x="5493720" y="5855415"/>
            <a:ext cx="3419398" cy="400110"/>
          </a:xfrm>
          <a:prstGeom prst="rect">
            <a:avLst/>
          </a:prstGeom>
          <a:noFill/>
        </p:spPr>
        <p:txBody>
          <a:bodyPr wrap="none" rtlCol="0">
            <a:spAutoFit/>
          </a:bodyPr>
          <a:lstStyle/>
          <a:p>
            <a:pPr lvl="0"/>
            <a:r>
              <a:rPr lang="en-US" sz="2000" b="1" dirty="0">
                <a:solidFill>
                  <a:srgbClr val="002060"/>
                </a:solidFill>
                <a:latin typeface="Calibri" panose="020F0502020204030204" pitchFamily="34" charset="0"/>
                <a:ea typeface="Cambria" panose="02040503050406030204" pitchFamily="18" charset="0"/>
                <a:cs typeface="Calibri" panose="020F0502020204030204" pitchFamily="34" charset="0"/>
              </a:rPr>
              <a:t>Recursively search on </a:t>
            </a:r>
            <a:r>
              <a:rPr lang="en-US" sz="2000" b="1" dirty="0" err="1">
                <a:solidFill>
                  <a:srgbClr val="002060"/>
                </a:solidFill>
                <a:latin typeface="Calibri" panose="020F0502020204030204" pitchFamily="34" charset="0"/>
                <a:ea typeface="Cambria" panose="02040503050406030204" pitchFamily="18" charset="0"/>
                <a:cs typeface="Calibri" panose="020F0502020204030204" pitchFamily="34" charset="0"/>
              </a:rPr>
              <a:t>Trie</a:t>
            </a:r>
            <a:r>
              <a:rPr lang="en-US" sz="2000" b="1" dirty="0">
                <a:solidFill>
                  <a:srgbClr val="002060"/>
                </a:solidFill>
                <a:latin typeface="Calibri" panose="020F0502020204030204" pitchFamily="34" charset="0"/>
                <a:ea typeface="Cambria" panose="02040503050406030204" pitchFamily="18" charset="0"/>
                <a:cs typeface="Calibri" panose="020F0502020204030204" pitchFamily="34" charset="0"/>
              </a:rPr>
              <a:t> tree</a:t>
            </a:r>
            <a:endParaRPr lang="en-GB" sz="2000" b="1" dirty="0">
              <a:solidFill>
                <a:srgbClr val="002060"/>
              </a:solidFill>
              <a:latin typeface="Calibri" panose="020F0502020204030204" pitchFamily="34" charset="0"/>
              <a:ea typeface="Cambria" panose="02040503050406030204" pitchFamily="18" charset="0"/>
              <a:cs typeface="Calibri" panose="020F0502020204030204" pitchFamily="34" charset="0"/>
            </a:endParaRPr>
          </a:p>
        </p:txBody>
      </p:sp>
      <p:pic>
        <p:nvPicPr>
          <p:cNvPr id="52" name="Picture 51"/>
          <p:cNvPicPr>
            <a:picLocks noChangeAspect="1"/>
          </p:cNvPicPr>
          <p:nvPr/>
        </p:nvPicPr>
        <p:blipFill rotWithShape="1">
          <a:blip r:embed="rId4">
            <a:extLst>
              <a:ext uri="{28A0092B-C50C-407E-A947-70E740481C1C}">
                <a14:useLocalDpi xmlns:a14="http://schemas.microsoft.com/office/drawing/2010/main" val="0"/>
              </a:ext>
            </a:extLst>
          </a:blip>
          <a:srcRect b="56417"/>
          <a:stretch/>
        </p:blipFill>
        <p:spPr>
          <a:xfrm>
            <a:off x="7369278" y="1162484"/>
            <a:ext cx="4768301" cy="2031982"/>
          </a:xfrm>
          <a:prstGeom prst="rect">
            <a:avLst/>
          </a:prstGeom>
        </p:spPr>
      </p:pic>
      <p:sp>
        <p:nvSpPr>
          <p:cNvPr id="53" name="Oval 52"/>
          <p:cNvSpPr/>
          <p:nvPr/>
        </p:nvSpPr>
        <p:spPr>
          <a:xfrm>
            <a:off x="1725215" y="3168551"/>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h</a:t>
            </a:r>
            <a:endParaRPr lang="en-GB" b="1" dirty="0">
              <a:ln w="3175">
                <a:noFill/>
              </a:ln>
              <a:solidFill>
                <a:srgbClr val="FF0066"/>
              </a:solidFill>
            </a:endParaRPr>
          </a:p>
        </p:txBody>
      </p:sp>
      <p:sp>
        <p:nvSpPr>
          <p:cNvPr id="54" name="Oval 53"/>
          <p:cNvSpPr/>
          <p:nvPr/>
        </p:nvSpPr>
        <p:spPr>
          <a:xfrm>
            <a:off x="1192188" y="3852895"/>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a</a:t>
            </a:r>
            <a:endParaRPr lang="en-GB" b="1" dirty="0">
              <a:ln w="3175">
                <a:noFill/>
              </a:ln>
              <a:solidFill>
                <a:srgbClr val="FF0066"/>
              </a:solidFill>
            </a:endParaRPr>
          </a:p>
        </p:txBody>
      </p:sp>
      <p:sp>
        <p:nvSpPr>
          <p:cNvPr id="55" name="Oval 54"/>
          <p:cNvSpPr/>
          <p:nvPr/>
        </p:nvSpPr>
        <p:spPr>
          <a:xfrm>
            <a:off x="587735" y="4465296"/>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p</a:t>
            </a:r>
            <a:endParaRPr lang="en-GB" b="1" dirty="0">
              <a:ln w="3175">
                <a:noFill/>
              </a:ln>
              <a:solidFill>
                <a:srgbClr val="FF0066"/>
              </a:solidFill>
            </a:endParaRPr>
          </a:p>
        </p:txBody>
      </p:sp>
      <p:sp>
        <p:nvSpPr>
          <p:cNvPr id="56" name="Oval 55"/>
          <p:cNvSpPr/>
          <p:nvPr/>
        </p:nvSpPr>
        <p:spPr>
          <a:xfrm>
            <a:off x="2274234" y="2531296"/>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b="1" dirty="0">
              <a:ln w="3175">
                <a:noFill/>
              </a:ln>
              <a:solidFill>
                <a:srgbClr val="FF0066"/>
              </a:solidFill>
            </a:endParaRPr>
          </a:p>
        </p:txBody>
      </p:sp>
      <p:sp>
        <p:nvSpPr>
          <p:cNvPr id="57" name="Oval 56"/>
          <p:cNvSpPr/>
          <p:nvPr/>
        </p:nvSpPr>
        <p:spPr>
          <a:xfrm>
            <a:off x="3023347" y="3214618"/>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t</a:t>
            </a:r>
            <a:endParaRPr lang="en-GB" b="1" dirty="0">
              <a:ln w="3175">
                <a:noFill/>
              </a:ln>
              <a:solidFill>
                <a:srgbClr val="FF0066"/>
              </a:solidFill>
            </a:endParaRPr>
          </a:p>
        </p:txBody>
      </p:sp>
      <p:sp>
        <p:nvSpPr>
          <p:cNvPr id="58" name="Oval 57"/>
          <p:cNvSpPr/>
          <p:nvPr/>
        </p:nvSpPr>
        <p:spPr>
          <a:xfrm>
            <a:off x="2851172" y="3843405"/>
            <a:ext cx="324073" cy="313751"/>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o</a:t>
            </a:r>
            <a:endParaRPr lang="en-GB" b="1" dirty="0">
              <a:ln w="3175">
                <a:noFill/>
              </a:ln>
              <a:solidFill>
                <a:srgbClr val="FF0066"/>
              </a:solidFill>
            </a:endParaRPr>
          </a:p>
        </p:txBody>
      </p:sp>
      <p:sp>
        <p:nvSpPr>
          <p:cNvPr id="59" name="Oval 58"/>
          <p:cNvSpPr/>
          <p:nvPr/>
        </p:nvSpPr>
        <p:spPr>
          <a:xfrm>
            <a:off x="3178458" y="4447274"/>
            <a:ext cx="324073" cy="313751"/>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m</a:t>
            </a:r>
            <a:endParaRPr lang="en-GB" b="1" dirty="0">
              <a:ln w="3175">
                <a:noFill/>
              </a:ln>
              <a:solidFill>
                <a:srgbClr val="FF0066"/>
              </a:solidFill>
            </a:endParaRPr>
          </a:p>
        </p:txBody>
      </p:sp>
      <p:sp>
        <p:nvSpPr>
          <p:cNvPr id="60" name="Oval 59"/>
          <p:cNvSpPr/>
          <p:nvPr/>
        </p:nvSpPr>
        <p:spPr>
          <a:xfrm>
            <a:off x="2515303" y="5075382"/>
            <a:ext cx="324073" cy="313751"/>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a</a:t>
            </a:r>
            <a:endParaRPr lang="en-GB" b="1" dirty="0">
              <a:ln w="3175">
                <a:noFill/>
              </a:ln>
              <a:solidFill>
                <a:srgbClr val="FF0066"/>
              </a:solidFill>
            </a:endParaRPr>
          </a:p>
        </p:txBody>
      </p:sp>
      <p:sp>
        <p:nvSpPr>
          <p:cNvPr id="61" name="Oval 60"/>
          <p:cNvSpPr/>
          <p:nvPr/>
        </p:nvSpPr>
        <p:spPr>
          <a:xfrm>
            <a:off x="2979915" y="5798342"/>
            <a:ext cx="324073" cy="313751"/>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t</a:t>
            </a:r>
            <a:endParaRPr lang="en-GB" b="1" dirty="0">
              <a:ln w="3175">
                <a:noFill/>
              </a:ln>
              <a:solidFill>
                <a:srgbClr val="FF0066"/>
              </a:solidFill>
            </a:endParaRPr>
          </a:p>
        </p:txBody>
      </p:sp>
      <p:sp>
        <p:nvSpPr>
          <p:cNvPr id="62" name="Oval 61"/>
          <p:cNvSpPr/>
          <p:nvPr/>
        </p:nvSpPr>
        <p:spPr>
          <a:xfrm>
            <a:off x="2768818" y="6435365"/>
            <a:ext cx="324073" cy="313751"/>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o</a:t>
            </a:r>
            <a:endParaRPr lang="en-GB" b="1" dirty="0">
              <a:ln w="3175">
                <a:noFill/>
              </a:ln>
              <a:solidFill>
                <a:srgbClr val="FF0066"/>
              </a:solidFill>
            </a:endParaRPr>
          </a:p>
        </p:txBody>
      </p:sp>
      <p:sp>
        <p:nvSpPr>
          <p:cNvPr id="63" name="Oval 62"/>
          <p:cNvSpPr/>
          <p:nvPr/>
        </p:nvSpPr>
        <p:spPr>
          <a:xfrm>
            <a:off x="1601949" y="4462592"/>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t</a:t>
            </a:r>
            <a:endParaRPr lang="en-GB" b="1" dirty="0">
              <a:ln w="3175">
                <a:noFill/>
              </a:ln>
              <a:solidFill>
                <a:srgbClr val="FF0066"/>
              </a:solidFill>
            </a:endParaRPr>
          </a:p>
        </p:txBody>
      </p:sp>
      <p:sp>
        <p:nvSpPr>
          <p:cNvPr id="64" name="Oval 63"/>
          <p:cNvSpPr/>
          <p:nvPr/>
        </p:nvSpPr>
        <p:spPr>
          <a:xfrm>
            <a:off x="326214" y="5082975"/>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p</a:t>
            </a:r>
            <a:endParaRPr lang="en-GB" b="1" dirty="0">
              <a:ln w="3175">
                <a:noFill/>
              </a:ln>
              <a:solidFill>
                <a:srgbClr val="FF0066"/>
              </a:solidFill>
            </a:endParaRPr>
          </a:p>
        </p:txBody>
      </p:sp>
      <p:sp>
        <p:nvSpPr>
          <p:cNvPr id="65" name="Oval 64"/>
          <p:cNvSpPr/>
          <p:nvPr/>
        </p:nvSpPr>
        <p:spPr>
          <a:xfrm>
            <a:off x="805513" y="5910382"/>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y</a:t>
            </a:r>
            <a:endParaRPr lang="en-GB" b="1" dirty="0">
              <a:ln w="3175">
                <a:noFill/>
              </a:ln>
              <a:solidFill>
                <a:srgbClr val="FF0066"/>
              </a:solidFill>
            </a:endParaRPr>
          </a:p>
        </p:txBody>
      </p:sp>
      <p:cxnSp>
        <p:nvCxnSpPr>
          <p:cNvPr id="67" name="Straight Connector 66"/>
          <p:cNvCxnSpPr>
            <a:stCxn id="56" idx="3"/>
            <a:endCxn id="53" idx="0"/>
          </p:cNvCxnSpPr>
          <p:nvPr/>
        </p:nvCxnSpPr>
        <p:spPr>
          <a:xfrm flipH="1">
            <a:off x="1897792" y="2792618"/>
            <a:ext cx="426989" cy="37593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1086805" y="4464813"/>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r</a:t>
            </a:r>
            <a:endParaRPr lang="en-GB" b="1" dirty="0">
              <a:ln w="3175">
                <a:noFill/>
              </a:ln>
              <a:solidFill>
                <a:srgbClr val="FF0066"/>
              </a:solidFill>
            </a:endParaRPr>
          </a:p>
        </p:txBody>
      </p:sp>
      <p:sp>
        <p:nvSpPr>
          <p:cNvPr id="69" name="Oval 68"/>
          <p:cNvSpPr/>
          <p:nvPr/>
        </p:nvSpPr>
        <p:spPr>
          <a:xfrm>
            <a:off x="1395936" y="5118200"/>
            <a:ext cx="345154" cy="306158"/>
          </a:xfrm>
          <a:prstGeom prst="ellipse">
            <a:avLst/>
          </a:prstGeom>
          <a:ln w="28575">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3175">
                  <a:noFill/>
                </a:ln>
                <a:solidFill>
                  <a:srgbClr val="FF0066"/>
                </a:solidFill>
              </a:rPr>
              <a:t>p</a:t>
            </a:r>
            <a:endParaRPr lang="en-GB" b="1" dirty="0">
              <a:ln w="3175">
                <a:noFill/>
              </a:ln>
              <a:solidFill>
                <a:srgbClr val="FF0066"/>
              </a:solidFill>
            </a:endParaRPr>
          </a:p>
        </p:txBody>
      </p:sp>
      <p:cxnSp>
        <p:nvCxnSpPr>
          <p:cNvPr id="75" name="Straight Connector 74"/>
          <p:cNvCxnSpPr>
            <a:stCxn id="53" idx="3"/>
            <a:endCxn id="54" idx="0"/>
          </p:cNvCxnSpPr>
          <p:nvPr/>
        </p:nvCxnSpPr>
        <p:spPr>
          <a:xfrm flipH="1">
            <a:off x="1364765" y="3429873"/>
            <a:ext cx="410997" cy="42302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4" idx="3"/>
            <a:endCxn id="55" idx="0"/>
          </p:cNvCxnSpPr>
          <p:nvPr/>
        </p:nvCxnSpPr>
        <p:spPr>
          <a:xfrm flipH="1">
            <a:off x="760312" y="4114217"/>
            <a:ext cx="482423" cy="35107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54" idx="4"/>
            <a:endCxn id="68" idx="0"/>
          </p:cNvCxnSpPr>
          <p:nvPr/>
        </p:nvCxnSpPr>
        <p:spPr>
          <a:xfrm flipH="1">
            <a:off x="1259382" y="4159053"/>
            <a:ext cx="105383" cy="30576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54" idx="5"/>
            <a:endCxn id="63" idx="0"/>
          </p:cNvCxnSpPr>
          <p:nvPr/>
        </p:nvCxnSpPr>
        <p:spPr>
          <a:xfrm>
            <a:off x="1486795" y="4114217"/>
            <a:ext cx="287731" cy="34837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5" idx="3"/>
            <a:endCxn id="64" idx="0"/>
          </p:cNvCxnSpPr>
          <p:nvPr/>
        </p:nvCxnSpPr>
        <p:spPr>
          <a:xfrm flipH="1">
            <a:off x="498791" y="4726618"/>
            <a:ext cx="139491" cy="3563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4" idx="4"/>
            <a:endCxn id="65" idx="1"/>
          </p:cNvCxnSpPr>
          <p:nvPr/>
        </p:nvCxnSpPr>
        <p:spPr>
          <a:xfrm>
            <a:off x="498791" y="5389133"/>
            <a:ext cx="357269" cy="56608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68" idx="4"/>
            <a:endCxn id="69" idx="1"/>
          </p:cNvCxnSpPr>
          <p:nvPr/>
        </p:nvCxnSpPr>
        <p:spPr>
          <a:xfrm>
            <a:off x="1259382" y="4770971"/>
            <a:ext cx="187101" cy="39206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56" idx="5"/>
            <a:endCxn id="57" idx="1"/>
          </p:cNvCxnSpPr>
          <p:nvPr/>
        </p:nvCxnSpPr>
        <p:spPr>
          <a:xfrm>
            <a:off x="2568841" y="2792618"/>
            <a:ext cx="505053" cy="46683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57" idx="4"/>
            <a:endCxn id="58" idx="0"/>
          </p:cNvCxnSpPr>
          <p:nvPr/>
        </p:nvCxnSpPr>
        <p:spPr>
          <a:xfrm flipH="1">
            <a:off x="3013209" y="3520776"/>
            <a:ext cx="182715" cy="32262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58" idx="4"/>
            <a:endCxn id="59" idx="1"/>
          </p:cNvCxnSpPr>
          <p:nvPr/>
        </p:nvCxnSpPr>
        <p:spPr>
          <a:xfrm>
            <a:off x="3013209" y="4157156"/>
            <a:ext cx="212708" cy="33606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59" idx="3"/>
            <a:endCxn id="60" idx="7"/>
          </p:cNvCxnSpPr>
          <p:nvPr/>
        </p:nvCxnSpPr>
        <p:spPr>
          <a:xfrm flipH="1">
            <a:off x="2791917" y="4715077"/>
            <a:ext cx="434000" cy="40625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0" idx="5"/>
            <a:endCxn id="61" idx="0"/>
          </p:cNvCxnSpPr>
          <p:nvPr/>
        </p:nvCxnSpPr>
        <p:spPr>
          <a:xfrm>
            <a:off x="2791917" y="5343185"/>
            <a:ext cx="350035" cy="45515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1" idx="4"/>
            <a:endCxn id="62" idx="0"/>
          </p:cNvCxnSpPr>
          <p:nvPr/>
        </p:nvCxnSpPr>
        <p:spPr>
          <a:xfrm flipH="1">
            <a:off x="2930855" y="6112093"/>
            <a:ext cx="211097" cy="323272"/>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46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80">
                                          <p:stCondLst>
                                            <p:cond delay="0"/>
                                          </p:stCondLst>
                                        </p:cTn>
                                        <p:tgtEl>
                                          <p:spTgt spid="10"/>
                                        </p:tgtEl>
                                      </p:cBhvr>
                                    </p:animEffect>
                                    <p:anim calcmode="lin" valueType="num">
                                      <p:cBhvr>
                                        <p:cTn id="2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9" dur="26">
                                          <p:stCondLst>
                                            <p:cond delay="650"/>
                                          </p:stCondLst>
                                        </p:cTn>
                                        <p:tgtEl>
                                          <p:spTgt spid="10"/>
                                        </p:tgtEl>
                                      </p:cBhvr>
                                      <p:to x="100000" y="60000"/>
                                    </p:animScale>
                                    <p:animScale>
                                      <p:cBhvr>
                                        <p:cTn id="30" dur="166" decel="50000">
                                          <p:stCondLst>
                                            <p:cond delay="676"/>
                                          </p:stCondLst>
                                        </p:cTn>
                                        <p:tgtEl>
                                          <p:spTgt spid="10"/>
                                        </p:tgtEl>
                                      </p:cBhvr>
                                      <p:to x="100000" y="100000"/>
                                    </p:animScale>
                                    <p:animScale>
                                      <p:cBhvr>
                                        <p:cTn id="31" dur="26">
                                          <p:stCondLst>
                                            <p:cond delay="1312"/>
                                          </p:stCondLst>
                                        </p:cTn>
                                        <p:tgtEl>
                                          <p:spTgt spid="10"/>
                                        </p:tgtEl>
                                      </p:cBhvr>
                                      <p:to x="100000" y="80000"/>
                                    </p:animScale>
                                    <p:animScale>
                                      <p:cBhvr>
                                        <p:cTn id="32" dur="166" decel="50000">
                                          <p:stCondLst>
                                            <p:cond delay="1338"/>
                                          </p:stCondLst>
                                        </p:cTn>
                                        <p:tgtEl>
                                          <p:spTgt spid="10"/>
                                        </p:tgtEl>
                                      </p:cBhvr>
                                      <p:to x="100000" y="100000"/>
                                    </p:animScale>
                                    <p:animScale>
                                      <p:cBhvr>
                                        <p:cTn id="33" dur="26">
                                          <p:stCondLst>
                                            <p:cond delay="1642"/>
                                          </p:stCondLst>
                                        </p:cTn>
                                        <p:tgtEl>
                                          <p:spTgt spid="10"/>
                                        </p:tgtEl>
                                      </p:cBhvr>
                                      <p:to x="100000" y="90000"/>
                                    </p:animScale>
                                    <p:animScale>
                                      <p:cBhvr>
                                        <p:cTn id="34" dur="166" decel="50000">
                                          <p:stCondLst>
                                            <p:cond delay="1668"/>
                                          </p:stCondLst>
                                        </p:cTn>
                                        <p:tgtEl>
                                          <p:spTgt spid="10"/>
                                        </p:tgtEl>
                                      </p:cBhvr>
                                      <p:to x="100000" y="100000"/>
                                    </p:animScale>
                                    <p:animScale>
                                      <p:cBhvr>
                                        <p:cTn id="35" dur="26">
                                          <p:stCondLst>
                                            <p:cond delay="1808"/>
                                          </p:stCondLst>
                                        </p:cTn>
                                        <p:tgtEl>
                                          <p:spTgt spid="10"/>
                                        </p:tgtEl>
                                      </p:cBhvr>
                                      <p:to x="100000" y="95000"/>
                                    </p:animScale>
                                    <p:animScale>
                                      <p:cBhvr>
                                        <p:cTn id="36" dur="166" decel="50000">
                                          <p:stCondLst>
                                            <p:cond delay="1834"/>
                                          </p:stCondLst>
                                        </p:cTn>
                                        <p:tgtEl>
                                          <p:spTgt spid="1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edge">
                                      <p:cBhvr>
                                        <p:cTn id="62" dur="2000"/>
                                        <p:tgtEl>
                                          <p:spTgt spid="53"/>
                                        </p:tgtEl>
                                      </p:cBhvr>
                                    </p:animEffect>
                                  </p:childTnLst>
                                </p:cTn>
                              </p:par>
                              <p:par>
                                <p:cTn id="63" presetID="2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wedge">
                                      <p:cBhvr>
                                        <p:cTn id="65" dur="2000"/>
                                        <p:tgtEl>
                                          <p:spTgt spid="54"/>
                                        </p:tgtEl>
                                      </p:cBhvr>
                                    </p:animEffect>
                                  </p:childTnLst>
                                </p:cTn>
                              </p:par>
                              <p:par>
                                <p:cTn id="66" presetID="2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wedge">
                                      <p:cBhvr>
                                        <p:cTn id="68" dur="2000"/>
                                        <p:tgtEl>
                                          <p:spTgt spid="55"/>
                                        </p:tgtEl>
                                      </p:cBhvr>
                                    </p:animEffect>
                                  </p:childTnLst>
                                </p:cTn>
                              </p:par>
                              <p:par>
                                <p:cTn id="69" presetID="20"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edge">
                                      <p:cBhvr>
                                        <p:cTn id="71" dur="2000"/>
                                        <p:tgtEl>
                                          <p:spTgt spid="56"/>
                                        </p:tgtEl>
                                      </p:cBhvr>
                                    </p:animEffect>
                                  </p:childTnLst>
                                </p:cTn>
                              </p:par>
                              <p:par>
                                <p:cTn id="72" presetID="2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edge">
                                      <p:cBhvr>
                                        <p:cTn id="74" dur="2000"/>
                                        <p:tgtEl>
                                          <p:spTgt spid="57"/>
                                        </p:tgtEl>
                                      </p:cBhvr>
                                    </p:animEffect>
                                  </p:childTnLst>
                                </p:cTn>
                              </p:par>
                              <p:par>
                                <p:cTn id="75" presetID="20"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edge">
                                      <p:cBhvr>
                                        <p:cTn id="77" dur="2000"/>
                                        <p:tgtEl>
                                          <p:spTgt spid="58"/>
                                        </p:tgtEl>
                                      </p:cBhvr>
                                    </p:animEffect>
                                  </p:childTnLst>
                                </p:cTn>
                              </p:par>
                              <p:par>
                                <p:cTn id="78" presetID="20" presetClass="entr" presetSubtype="0"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wedge">
                                      <p:cBhvr>
                                        <p:cTn id="80" dur="2000"/>
                                        <p:tgtEl>
                                          <p:spTgt spid="59"/>
                                        </p:tgtEl>
                                      </p:cBhvr>
                                    </p:animEffect>
                                  </p:childTnLst>
                                </p:cTn>
                              </p:par>
                              <p:par>
                                <p:cTn id="81" presetID="20"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edge">
                                      <p:cBhvr>
                                        <p:cTn id="83" dur="2000"/>
                                        <p:tgtEl>
                                          <p:spTgt spid="60"/>
                                        </p:tgtEl>
                                      </p:cBhvr>
                                    </p:animEffect>
                                  </p:childTnLst>
                                </p:cTn>
                              </p:par>
                              <p:par>
                                <p:cTn id="84" presetID="20" presetClass="entr" presetSubtype="0"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edge">
                                      <p:cBhvr>
                                        <p:cTn id="86" dur="2000"/>
                                        <p:tgtEl>
                                          <p:spTgt spid="61"/>
                                        </p:tgtEl>
                                      </p:cBhvr>
                                    </p:animEffect>
                                  </p:childTnLst>
                                </p:cTn>
                              </p:par>
                              <p:par>
                                <p:cTn id="87" presetID="20" presetClass="entr" presetSubtype="0"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edge">
                                      <p:cBhvr>
                                        <p:cTn id="89" dur="2000"/>
                                        <p:tgtEl>
                                          <p:spTgt spid="62"/>
                                        </p:tgtEl>
                                      </p:cBhvr>
                                    </p:animEffect>
                                  </p:childTnLst>
                                </p:cTn>
                              </p:par>
                              <p:par>
                                <p:cTn id="90" presetID="20" presetClass="entr" presetSubtype="0" fill="hold" grpId="0" nodeType="with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edge">
                                      <p:cBhvr>
                                        <p:cTn id="92" dur="2000"/>
                                        <p:tgtEl>
                                          <p:spTgt spid="63"/>
                                        </p:tgtEl>
                                      </p:cBhvr>
                                    </p:animEffect>
                                  </p:childTnLst>
                                </p:cTn>
                              </p:par>
                              <p:par>
                                <p:cTn id="93" presetID="20"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edge">
                                      <p:cBhvr>
                                        <p:cTn id="95" dur="2000"/>
                                        <p:tgtEl>
                                          <p:spTgt spid="64"/>
                                        </p:tgtEl>
                                      </p:cBhvr>
                                    </p:animEffect>
                                  </p:childTnLst>
                                </p:cTn>
                              </p:par>
                              <p:par>
                                <p:cTn id="96" presetID="20" presetClass="entr" presetSubtype="0" fill="hold" grpId="0" nodeType="withEffect">
                                  <p:stCondLst>
                                    <p:cond delay="0"/>
                                  </p:stCondLst>
                                  <p:childTnLst>
                                    <p:set>
                                      <p:cBhvr>
                                        <p:cTn id="97" dur="1" fill="hold">
                                          <p:stCondLst>
                                            <p:cond delay="0"/>
                                          </p:stCondLst>
                                        </p:cTn>
                                        <p:tgtEl>
                                          <p:spTgt spid="65"/>
                                        </p:tgtEl>
                                        <p:attrNameLst>
                                          <p:attrName>style.visibility</p:attrName>
                                        </p:attrNameLst>
                                      </p:cBhvr>
                                      <p:to>
                                        <p:strVal val="visible"/>
                                      </p:to>
                                    </p:set>
                                    <p:animEffect transition="in" filter="wedge">
                                      <p:cBhvr>
                                        <p:cTn id="98" dur="2000"/>
                                        <p:tgtEl>
                                          <p:spTgt spid="65"/>
                                        </p:tgtEl>
                                      </p:cBhvr>
                                    </p:animEffect>
                                  </p:childTnLst>
                                </p:cTn>
                              </p:par>
                              <p:par>
                                <p:cTn id="99" presetID="20"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edge">
                                      <p:cBhvr>
                                        <p:cTn id="101" dur="2000"/>
                                        <p:tgtEl>
                                          <p:spTgt spid="67"/>
                                        </p:tgtEl>
                                      </p:cBhvr>
                                    </p:animEffect>
                                  </p:childTnLst>
                                </p:cTn>
                              </p:par>
                              <p:par>
                                <p:cTn id="102" presetID="20"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wedge">
                                      <p:cBhvr>
                                        <p:cTn id="104" dur="2000"/>
                                        <p:tgtEl>
                                          <p:spTgt spid="68"/>
                                        </p:tgtEl>
                                      </p:cBhvr>
                                    </p:animEffect>
                                  </p:childTnLst>
                                </p:cTn>
                              </p:par>
                              <p:par>
                                <p:cTn id="105" presetID="20" presetClass="entr" presetSubtype="0"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edge">
                                      <p:cBhvr>
                                        <p:cTn id="107" dur="2000"/>
                                        <p:tgtEl>
                                          <p:spTgt spid="69"/>
                                        </p:tgtEl>
                                      </p:cBhvr>
                                    </p:animEffect>
                                  </p:childTnLst>
                                </p:cTn>
                              </p:par>
                              <p:par>
                                <p:cTn id="108" presetID="20" presetClass="entr" presetSubtype="0" fill="hold" nodeType="with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edge">
                                      <p:cBhvr>
                                        <p:cTn id="110" dur="2000"/>
                                        <p:tgtEl>
                                          <p:spTgt spid="75"/>
                                        </p:tgtEl>
                                      </p:cBhvr>
                                    </p:animEffect>
                                  </p:childTnLst>
                                </p:cTn>
                              </p:par>
                              <p:par>
                                <p:cTn id="111" presetID="20" presetClass="entr" presetSubtype="0"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edge">
                                      <p:cBhvr>
                                        <p:cTn id="113" dur="2000"/>
                                        <p:tgtEl>
                                          <p:spTgt spid="77"/>
                                        </p:tgtEl>
                                      </p:cBhvr>
                                    </p:animEffect>
                                  </p:childTnLst>
                                </p:cTn>
                              </p:par>
                              <p:par>
                                <p:cTn id="114" presetID="20" presetClass="entr" presetSubtype="0" fill="hold" nodeType="with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wedge">
                                      <p:cBhvr>
                                        <p:cTn id="116" dur="2000"/>
                                        <p:tgtEl>
                                          <p:spTgt spid="79"/>
                                        </p:tgtEl>
                                      </p:cBhvr>
                                    </p:animEffect>
                                  </p:childTnLst>
                                </p:cTn>
                              </p:par>
                              <p:par>
                                <p:cTn id="117" presetID="20" presetClass="entr" presetSubtype="0" fill="hold" nodeType="withEffect">
                                  <p:stCondLst>
                                    <p:cond delay="0"/>
                                  </p:stCondLst>
                                  <p:childTnLst>
                                    <p:set>
                                      <p:cBhvr>
                                        <p:cTn id="118" dur="1" fill="hold">
                                          <p:stCondLst>
                                            <p:cond delay="0"/>
                                          </p:stCondLst>
                                        </p:cTn>
                                        <p:tgtEl>
                                          <p:spTgt spid="81"/>
                                        </p:tgtEl>
                                        <p:attrNameLst>
                                          <p:attrName>style.visibility</p:attrName>
                                        </p:attrNameLst>
                                      </p:cBhvr>
                                      <p:to>
                                        <p:strVal val="visible"/>
                                      </p:to>
                                    </p:set>
                                    <p:animEffect transition="in" filter="wedge">
                                      <p:cBhvr>
                                        <p:cTn id="119" dur="2000"/>
                                        <p:tgtEl>
                                          <p:spTgt spid="81"/>
                                        </p:tgtEl>
                                      </p:cBhvr>
                                    </p:animEffect>
                                  </p:childTnLst>
                                </p:cTn>
                              </p:par>
                              <p:par>
                                <p:cTn id="120" presetID="20" presetClass="entr" presetSubtype="0" fill="hold" nodeType="withEffect">
                                  <p:stCondLst>
                                    <p:cond delay="0"/>
                                  </p:stCondLst>
                                  <p:childTnLst>
                                    <p:set>
                                      <p:cBhvr>
                                        <p:cTn id="121" dur="1" fill="hold">
                                          <p:stCondLst>
                                            <p:cond delay="0"/>
                                          </p:stCondLst>
                                        </p:cTn>
                                        <p:tgtEl>
                                          <p:spTgt spid="83"/>
                                        </p:tgtEl>
                                        <p:attrNameLst>
                                          <p:attrName>style.visibility</p:attrName>
                                        </p:attrNameLst>
                                      </p:cBhvr>
                                      <p:to>
                                        <p:strVal val="visible"/>
                                      </p:to>
                                    </p:set>
                                    <p:animEffect transition="in" filter="wedge">
                                      <p:cBhvr>
                                        <p:cTn id="122" dur="2000"/>
                                        <p:tgtEl>
                                          <p:spTgt spid="83"/>
                                        </p:tgtEl>
                                      </p:cBhvr>
                                    </p:animEffect>
                                  </p:childTnLst>
                                </p:cTn>
                              </p:par>
                              <p:par>
                                <p:cTn id="123" presetID="20" presetClass="entr" presetSubtype="0" fill="hold" nodeType="withEffect">
                                  <p:stCondLst>
                                    <p:cond delay="0"/>
                                  </p:stCondLst>
                                  <p:childTnLst>
                                    <p:set>
                                      <p:cBhvr>
                                        <p:cTn id="124" dur="1" fill="hold">
                                          <p:stCondLst>
                                            <p:cond delay="0"/>
                                          </p:stCondLst>
                                        </p:cTn>
                                        <p:tgtEl>
                                          <p:spTgt spid="87"/>
                                        </p:tgtEl>
                                        <p:attrNameLst>
                                          <p:attrName>style.visibility</p:attrName>
                                        </p:attrNameLst>
                                      </p:cBhvr>
                                      <p:to>
                                        <p:strVal val="visible"/>
                                      </p:to>
                                    </p:set>
                                    <p:animEffect transition="in" filter="wedge">
                                      <p:cBhvr>
                                        <p:cTn id="125" dur="2000"/>
                                        <p:tgtEl>
                                          <p:spTgt spid="87"/>
                                        </p:tgtEl>
                                      </p:cBhvr>
                                    </p:animEffect>
                                  </p:childTnLst>
                                </p:cTn>
                              </p:par>
                              <p:par>
                                <p:cTn id="126" presetID="20" presetClass="entr" presetSubtype="0" fill="hold" nodeType="withEffect">
                                  <p:stCondLst>
                                    <p:cond delay="0"/>
                                  </p:stCondLst>
                                  <p:childTnLst>
                                    <p:set>
                                      <p:cBhvr>
                                        <p:cTn id="127" dur="1" fill="hold">
                                          <p:stCondLst>
                                            <p:cond delay="0"/>
                                          </p:stCondLst>
                                        </p:cTn>
                                        <p:tgtEl>
                                          <p:spTgt spid="89"/>
                                        </p:tgtEl>
                                        <p:attrNameLst>
                                          <p:attrName>style.visibility</p:attrName>
                                        </p:attrNameLst>
                                      </p:cBhvr>
                                      <p:to>
                                        <p:strVal val="visible"/>
                                      </p:to>
                                    </p:set>
                                    <p:animEffect transition="in" filter="wedge">
                                      <p:cBhvr>
                                        <p:cTn id="128" dur="2000"/>
                                        <p:tgtEl>
                                          <p:spTgt spid="89"/>
                                        </p:tgtEl>
                                      </p:cBhvr>
                                    </p:animEffect>
                                  </p:childTnLst>
                                </p:cTn>
                              </p:par>
                              <p:par>
                                <p:cTn id="129" presetID="20" presetClass="entr" presetSubtype="0" fill="hold" nodeType="withEffect">
                                  <p:stCondLst>
                                    <p:cond delay="0"/>
                                  </p:stCondLst>
                                  <p:childTnLst>
                                    <p:set>
                                      <p:cBhvr>
                                        <p:cTn id="130" dur="1" fill="hold">
                                          <p:stCondLst>
                                            <p:cond delay="0"/>
                                          </p:stCondLst>
                                        </p:cTn>
                                        <p:tgtEl>
                                          <p:spTgt spid="91"/>
                                        </p:tgtEl>
                                        <p:attrNameLst>
                                          <p:attrName>style.visibility</p:attrName>
                                        </p:attrNameLst>
                                      </p:cBhvr>
                                      <p:to>
                                        <p:strVal val="visible"/>
                                      </p:to>
                                    </p:set>
                                    <p:animEffect transition="in" filter="wedge">
                                      <p:cBhvr>
                                        <p:cTn id="131" dur="2000"/>
                                        <p:tgtEl>
                                          <p:spTgt spid="91"/>
                                        </p:tgtEl>
                                      </p:cBhvr>
                                    </p:animEffect>
                                  </p:childTnLst>
                                </p:cTn>
                              </p:par>
                              <p:par>
                                <p:cTn id="132" presetID="20" presetClass="entr" presetSubtype="0" fill="hold"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wedge">
                                      <p:cBhvr>
                                        <p:cTn id="134" dur="2000"/>
                                        <p:tgtEl>
                                          <p:spTgt spid="94"/>
                                        </p:tgtEl>
                                      </p:cBhvr>
                                    </p:animEffect>
                                  </p:childTnLst>
                                </p:cTn>
                              </p:par>
                              <p:par>
                                <p:cTn id="135" presetID="20" presetClass="entr" presetSubtype="0" fill="hold" nodeType="withEffect">
                                  <p:stCondLst>
                                    <p:cond delay="0"/>
                                  </p:stCondLst>
                                  <p:childTnLst>
                                    <p:set>
                                      <p:cBhvr>
                                        <p:cTn id="136" dur="1" fill="hold">
                                          <p:stCondLst>
                                            <p:cond delay="0"/>
                                          </p:stCondLst>
                                        </p:cTn>
                                        <p:tgtEl>
                                          <p:spTgt spid="96"/>
                                        </p:tgtEl>
                                        <p:attrNameLst>
                                          <p:attrName>style.visibility</p:attrName>
                                        </p:attrNameLst>
                                      </p:cBhvr>
                                      <p:to>
                                        <p:strVal val="visible"/>
                                      </p:to>
                                    </p:set>
                                    <p:animEffect transition="in" filter="wedge">
                                      <p:cBhvr>
                                        <p:cTn id="137" dur="2000"/>
                                        <p:tgtEl>
                                          <p:spTgt spid="96"/>
                                        </p:tgtEl>
                                      </p:cBhvr>
                                    </p:animEffect>
                                  </p:childTnLst>
                                </p:cTn>
                              </p:par>
                              <p:par>
                                <p:cTn id="138" presetID="20" presetClass="entr" presetSubtype="0" fill="hold" nodeType="withEffect">
                                  <p:stCondLst>
                                    <p:cond delay="0"/>
                                  </p:stCondLst>
                                  <p:childTnLst>
                                    <p:set>
                                      <p:cBhvr>
                                        <p:cTn id="139" dur="1" fill="hold">
                                          <p:stCondLst>
                                            <p:cond delay="0"/>
                                          </p:stCondLst>
                                        </p:cTn>
                                        <p:tgtEl>
                                          <p:spTgt spid="99"/>
                                        </p:tgtEl>
                                        <p:attrNameLst>
                                          <p:attrName>style.visibility</p:attrName>
                                        </p:attrNameLst>
                                      </p:cBhvr>
                                      <p:to>
                                        <p:strVal val="visible"/>
                                      </p:to>
                                    </p:set>
                                    <p:animEffect transition="in" filter="wedge">
                                      <p:cBhvr>
                                        <p:cTn id="140" dur="2000"/>
                                        <p:tgtEl>
                                          <p:spTgt spid="99"/>
                                        </p:tgtEl>
                                      </p:cBhvr>
                                    </p:animEffect>
                                  </p:childTnLst>
                                </p:cTn>
                              </p:par>
                              <p:par>
                                <p:cTn id="141" presetID="20" presetClass="entr" presetSubtype="0" fill="hold" nodeType="with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wedge">
                                      <p:cBhvr>
                                        <p:cTn id="143" dur="2000"/>
                                        <p:tgtEl>
                                          <p:spTgt spid="101"/>
                                        </p:tgtEl>
                                      </p:cBhvr>
                                    </p:animEffect>
                                  </p:childTnLst>
                                </p:cTn>
                              </p:par>
                              <p:par>
                                <p:cTn id="144" presetID="20" presetClass="entr" presetSubtype="0" fill="hold" nodeType="with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wedge">
                                      <p:cBhvr>
                                        <p:cTn id="146" dur="2000"/>
                                        <p:tgtEl>
                                          <p:spTgt spid="107"/>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fade">
                                      <p:cBhvr>
                                        <p:cTn id="151" dur="500"/>
                                        <p:tgtEl>
                                          <p:spTgt spid="21"/>
                                        </p:tgtEl>
                                      </p:cBhvr>
                                    </p:animEffect>
                                  </p:childTnLst>
                                </p:cTn>
                              </p:par>
                            </p:childTnLst>
                          </p:cTn>
                        </p:par>
                      </p:childTnLst>
                    </p:cTn>
                  </p:par>
                  <p:par>
                    <p:cTn id="152" fill="hold">
                      <p:stCondLst>
                        <p:cond delay="indefinite"/>
                      </p:stCondLst>
                      <p:childTnLst>
                        <p:par>
                          <p:cTn id="153" fill="hold">
                            <p:stCondLst>
                              <p:cond delay="0"/>
                            </p:stCondLst>
                            <p:childTnLst>
                              <p:par>
                                <p:cTn id="154" presetID="26" presetClass="entr" presetSubtype="0" fill="hold" grpId="0" nodeType="clickEffect">
                                  <p:stCondLst>
                                    <p:cond delay="0"/>
                                  </p:stCondLst>
                                  <p:childTnLst>
                                    <p:set>
                                      <p:cBhvr>
                                        <p:cTn id="155" dur="1" fill="hold">
                                          <p:stCondLst>
                                            <p:cond delay="0"/>
                                          </p:stCondLst>
                                        </p:cTn>
                                        <p:tgtEl>
                                          <p:spTgt spid="22"/>
                                        </p:tgtEl>
                                        <p:attrNameLst>
                                          <p:attrName>style.visibility</p:attrName>
                                        </p:attrNameLst>
                                      </p:cBhvr>
                                      <p:to>
                                        <p:strVal val="visible"/>
                                      </p:to>
                                    </p:set>
                                    <p:animEffect transition="in" filter="wipe(down)">
                                      <p:cBhvr>
                                        <p:cTn id="156" dur="580">
                                          <p:stCondLst>
                                            <p:cond delay="0"/>
                                          </p:stCondLst>
                                        </p:cTn>
                                        <p:tgtEl>
                                          <p:spTgt spid="22"/>
                                        </p:tgtEl>
                                      </p:cBhvr>
                                    </p:animEffect>
                                    <p:anim calcmode="lin" valueType="num">
                                      <p:cBhvr>
                                        <p:cTn id="15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62" dur="26">
                                          <p:stCondLst>
                                            <p:cond delay="650"/>
                                          </p:stCondLst>
                                        </p:cTn>
                                        <p:tgtEl>
                                          <p:spTgt spid="22"/>
                                        </p:tgtEl>
                                      </p:cBhvr>
                                      <p:to x="100000" y="60000"/>
                                    </p:animScale>
                                    <p:animScale>
                                      <p:cBhvr>
                                        <p:cTn id="163" dur="166" decel="50000">
                                          <p:stCondLst>
                                            <p:cond delay="676"/>
                                          </p:stCondLst>
                                        </p:cTn>
                                        <p:tgtEl>
                                          <p:spTgt spid="22"/>
                                        </p:tgtEl>
                                      </p:cBhvr>
                                      <p:to x="100000" y="100000"/>
                                    </p:animScale>
                                    <p:animScale>
                                      <p:cBhvr>
                                        <p:cTn id="164" dur="26">
                                          <p:stCondLst>
                                            <p:cond delay="1312"/>
                                          </p:stCondLst>
                                        </p:cTn>
                                        <p:tgtEl>
                                          <p:spTgt spid="22"/>
                                        </p:tgtEl>
                                      </p:cBhvr>
                                      <p:to x="100000" y="80000"/>
                                    </p:animScale>
                                    <p:animScale>
                                      <p:cBhvr>
                                        <p:cTn id="165" dur="166" decel="50000">
                                          <p:stCondLst>
                                            <p:cond delay="1338"/>
                                          </p:stCondLst>
                                        </p:cTn>
                                        <p:tgtEl>
                                          <p:spTgt spid="22"/>
                                        </p:tgtEl>
                                      </p:cBhvr>
                                      <p:to x="100000" y="100000"/>
                                    </p:animScale>
                                    <p:animScale>
                                      <p:cBhvr>
                                        <p:cTn id="166" dur="26">
                                          <p:stCondLst>
                                            <p:cond delay="1642"/>
                                          </p:stCondLst>
                                        </p:cTn>
                                        <p:tgtEl>
                                          <p:spTgt spid="22"/>
                                        </p:tgtEl>
                                      </p:cBhvr>
                                      <p:to x="100000" y="90000"/>
                                    </p:animScale>
                                    <p:animScale>
                                      <p:cBhvr>
                                        <p:cTn id="167" dur="166" decel="50000">
                                          <p:stCondLst>
                                            <p:cond delay="1668"/>
                                          </p:stCondLst>
                                        </p:cTn>
                                        <p:tgtEl>
                                          <p:spTgt spid="22"/>
                                        </p:tgtEl>
                                      </p:cBhvr>
                                      <p:to x="100000" y="100000"/>
                                    </p:animScale>
                                    <p:animScale>
                                      <p:cBhvr>
                                        <p:cTn id="168" dur="26">
                                          <p:stCondLst>
                                            <p:cond delay="1808"/>
                                          </p:stCondLst>
                                        </p:cTn>
                                        <p:tgtEl>
                                          <p:spTgt spid="22"/>
                                        </p:tgtEl>
                                      </p:cBhvr>
                                      <p:to x="100000" y="95000"/>
                                    </p:animScale>
                                    <p:animScale>
                                      <p:cBhvr>
                                        <p:cTn id="169" dur="166" decel="50000">
                                          <p:stCondLst>
                                            <p:cond delay="1834"/>
                                          </p:stCondLst>
                                        </p:cTn>
                                        <p:tgtEl>
                                          <p:spTgt spid="22"/>
                                        </p:tgtEl>
                                      </p:cBhvr>
                                      <p:to x="100000" y="100000"/>
                                    </p:animScale>
                                  </p:childTnLst>
                                </p:cTn>
                              </p:par>
                              <p:par>
                                <p:cTn id="170" presetID="26" presetClass="entr" presetSubtype="0" fill="hold" grpId="0" nodeType="withEffect">
                                  <p:stCondLst>
                                    <p:cond delay="0"/>
                                  </p:stCondLst>
                                  <p:childTnLst>
                                    <p:set>
                                      <p:cBhvr>
                                        <p:cTn id="171" dur="1" fill="hold">
                                          <p:stCondLst>
                                            <p:cond delay="0"/>
                                          </p:stCondLst>
                                        </p:cTn>
                                        <p:tgtEl>
                                          <p:spTgt spid="23"/>
                                        </p:tgtEl>
                                        <p:attrNameLst>
                                          <p:attrName>style.visibility</p:attrName>
                                        </p:attrNameLst>
                                      </p:cBhvr>
                                      <p:to>
                                        <p:strVal val="visible"/>
                                      </p:to>
                                    </p:set>
                                    <p:animEffect transition="in" filter="wipe(down)">
                                      <p:cBhvr>
                                        <p:cTn id="172" dur="580">
                                          <p:stCondLst>
                                            <p:cond delay="0"/>
                                          </p:stCondLst>
                                        </p:cTn>
                                        <p:tgtEl>
                                          <p:spTgt spid="23"/>
                                        </p:tgtEl>
                                      </p:cBhvr>
                                    </p:animEffect>
                                    <p:anim calcmode="lin" valueType="num">
                                      <p:cBhvr>
                                        <p:cTn id="17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7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7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78" dur="26">
                                          <p:stCondLst>
                                            <p:cond delay="650"/>
                                          </p:stCondLst>
                                        </p:cTn>
                                        <p:tgtEl>
                                          <p:spTgt spid="23"/>
                                        </p:tgtEl>
                                      </p:cBhvr>
                                      <p:to x="100000" y="60000"/>
                                    </p:animScale>
                                    <p:animScale>
                                      <p:cBhvr>
                                        <p:cTn id="179" dur="166" decel="50000">
                                          <p:stCondLst>
                                            <p:cond delay="676"/>
                                          </p:stCondLst>
                                        </p:cTn>
                                        <p:tgtEl>
                                          <p:spTgt spid="23"/>
                                        </p:tgtEl>
                                      </p:cBhvr>
                                      <p:to x="100000" y="100000"/>
                                    </p:animScale>
                                    <p:animScale>
                                      <p:cBhvr>
                                        <p:cTn id="180" dur="26">
                                          <p:stCondLst>
                                            <p:cond delay="1312"/>
                                          </p:stCondLst>
                                        </p:cTn>
                                        <p:tgtEl>
                                          <p:spTgt spid="23"/>
                                        </p:tgtEl>
                                      </p:cBhvr>
                                      <p:to x="100000" y="80000"/>
                                    </p:animScale>
                                    <p:animScale>
                                      <p:cBhvr>
                                        <p:cTn id="181" dur="166" decel="50000">
                                          <p:stCondLst>
                                            <p:cond delay="1338"/>
                                          </p:stCondLst>
                                        </p:cTn>
                                        <p:tgtEl>
                                          <p:spTgt spid="23"/>
                                        </p:tgtEl>
                                      </p:cBhvr>
                                      <p:to x="100000" y="100000"/>
                                    </p:animScale>
                                    <p:animScale>
                                      <p:cBhvr>
                                        <p:cTn id="182" dur="26">
                                          <p:stCondLst>
                                            <p:cond delay="1642"/>
                                          </p:stCondLst>
                                        </p:cTn>
                                        <p:tgtEl>
                                          <p:spTgt spid="23"/>
                                        </p:tgtEl>
                                      </p:cBhvr>
                                      <p:to x="100000" y="90000"/>
                                    </p:animScale>
                                    <p:animScale>
                                      <p:cBhvr>
                                        <p:cTn id="183" dur="166" decel="50000">
                                          <p:stCondLst>
                                            <p:cond delay="1668"/>
                                          </p:stCondLst>
                                        </p:cTn>
                                        <p:tgtEl>
                                          <p:spTgt spid="23"/>
                                        </p:tgtEl>
                                      </p:cBhvr>
                                      <p:to x="100000" y="100000"/>
                                    </p:animScale>
                                    <p:animScale>
                                      <p:cBhvr>
                                        <p:cTn id="184" dur="26">
                                          <p:stCondLst>
                                            <p:cond delay="1808"/>
                                          </p:stCondLst>
                                        </p:cTn>
                                        <p:tgtEl>
                                          <p:spTgt spid="23"/>
                                        </p:tgtEl>
                                      </p:cBhvr>
                                      <p:to x="100000" y="95000"/>
                                    </p:animScale>
                                    <p:animScale>
                                      <p:cBhvr>
                                        <p:cTn id="185" dur="166" decel="50000">
                                          <p:stCondLst>
                                            <p:cond delay="1834"/>
                                          </p:stCondLst>
                                        </p:cTn>
                                        <p:tgtEl>
                                          <p:spTgt spid="23"/>
                                        </p:tgtEl>
                                      </p:cBhvr>
                                      <p:to x="100000" y="100000"/>
                                    </p:animScale>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8"/>
                                        </p:tgtEl>
                                        <p:attrNameLst>
                                          <p:attrName>style.visibility</p:attrName>
                                        </p:attrNameLst>
                                      </p:cBhvr>
                                      <p:to>
                                        <p:strVal val="visible"/>
                                      </p:to>
                                    </p:set>
                                    <p:animEffect transition="in" filter="fade">
                                      <p:cBhvr>
                                        <p:cTn id="190" dur="500"/>
                                        <p:tgtEl>
                                          <p:spTgt spid="38"/>
                                        </p:tgtEl>
                                      </p:cBhvr>
                                    </p:animEffect>
                                  </p:childTnLst>
                                </p:cTn>
                              </p:par>
                              <p:par>
                                <p:cTn id="191" presetID="10" presetClass="entr" presetSubtype="0" fill="hold" nodeType="withEffect">
                                  <p:stCondLst>
                                    <p:cond delay="0"/>
                                  </p:stCondLst>
                                  <p:childTnLst>
                                    <p:set>
                                      <p:cBhvr>
                                        <p:cTn id="192" dur="1" fill="hold">
                                          <p:stCondLst>
                                            <p:cond delay="0"/>
                                          </p:stCondLst>
                                        </p:cTn>
                                        <p:tgtEl>
                                          <p:spTgt spid="40"/>
                                        </p:tgtEl>
                                        <p:attrNameLst>
                                          <p:attrName>style.visibility</p:attrName>
                                        </p:attrNameLst>
                                      </p:cBhvr>
                                      <p:to>
                                        <p:strVal val="visible"/>
                                      </p:to>
                                    </p:set>
                                    <p:animEffect transition="in" filter="fade">
                                      <p:cBhvr>
                                        <p:cTn id="193" dur="500"/>
                                        <p:tgtEl>
                                          <p:spTgt spid="40"/>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3"/>
                                        </p:tgtEl>
                                        <p:attrNameLst>
                                          <p:attrName>style.visibility</p:attrName>
                                        </p:attrNameLst>
                                      </p:cBhvr>
                                      <p:to>
                                        <p:strVal val="visible"/>
                                      </p:to>
                                    </p:set>
                                    <p:animEffect transition="in" filter="fade">
                                      <p:cBhvr>
                                        <p:cTn id="196" dur="500"/>
                                        <p:tgtEl>
                                          <p:spTgt spid="43"/>
                                        </p:tgtEl>
                                      </p:cBhvr>
                                    </p:animEffect>
                                  </p:childTnLst>
                                </p:cTn>
                              </p:par>
                              <p:par>
                                <p:cTn id="197" presetID="10" presetClass="entr" presetSubtype="0" fill="hold" nodeType="withEffect">
                                  <p:stCondLst>
                                    <p:cond delay="0"/>
                                  </p:stCondLst>
                                  <p:childTnLst>
                                    <p:set>
                                      <p:cBhvr>
                                        <p:cTn id="198" dur="1" fill="hold">
                                          <p:stCondLst>
                                            <p:cond delay="0"/>
                                          </p:stCondLst>
                                        </p:cTn>
                                        <p:tgtEl>
                                          <p:spTgt spid="41"/>
                                        </p:tgtEl>
                                        <p:attrNameLst>
                                          <p:attrName>style.visibility</p:attrName>
                                        </p:attrNameLst>
                                      </p:cBhvr>
                                      <p:to>
                                        <p:strVal val="visible"/>
                                      </p:to>
                                    </p:set>
                                    <p:animEffect transition="in" filter="fade">
                                      <p:cBhvr>
                                        <p:cTn id="199" dur="500"/>
                                        <p:tgtEl>
                                          <p:spTgt spid="4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44"/>
                                        </p:tgtEl>
                                        <p:attrNameLst>
                                          <p:attrName>style.visibility</p:attrName>
                                        </p:attrNameLst>
                                      </p:cBhvr>
                                      <p:to>
                                        <p:strVal val="visible"/>
                                      </p:to>
                                    </p:set>
                                    <p:animEffect transition="in" filter="fade">
                                      <p:cBhvr>
                                        <p:cTn id="202" dur="500"/>
                                        <p:tgtEl>
                                          <p:spTgt spid="44"/>
                                        </p:tgtEl>
                                      </p:cBhvr>
                                    </p:animEffect>
                                  </p:childTnLst>
                                </p:cTn>
                              </p:par>
                              <p:par>
                                <p:cTn id="203" presetID="10" presetClass="entr" presetSubtype="0" fill="hold" nodeType="withEffect">
                                  <p:stCondLst>
                                    <p:cond delay="0"/>
                                  </p:stCondLst>
                                  <p:childTnLst>
                                    <p:set>
                                      <p:cBhvr>
                                        <p:cTn id="204" dur="1" fill="hold">
                                          <p:stCondLst>
                                            <p:cond delay="0"/>
                                          </p:stCondLst>
                                        </p:cTn>
                                        <p:tgtEl>
                                          <p:spTgt spid="42"/>
                                        </p:tgtEl>
                                        <p:attrNameLst>
                                          <p:attrName>style.visibility</p:attrName>
                                        </p:attrNameLst>
                                      </p:cBhvr>
                                      <p:to>
                                        <p:strVal val="visible"/>
                                      </p:to>
                                    </p:set>
                                    <p:animEffect transition="in" filter="fade">
                                      <p:cBhvr>
                                        <p:cTn id="205" dur="500"/>
                                        <p:tgtEl>
                                          <p:spTgt spid="4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9"/>
                                        </p:tgtEl>
                                        <p:attrNameLst>
                                          <p:attrName>style.visibility</p:attrName>
                                        </p:attrNameLst>
                                      </p:cBhvr>
                                      <p:to>
                                        <p:strVal val="visible"/>
                                      </p:to>
                                    </p:set>
                                    <p:animEffect transition="in" filter="fade">
                                      <p:cBhvr>
                                        <p:cTn id="208" dur="500"/>
                                        <p:tgtEl>
                                          <p:spTgt spid="39"/>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49"/>
                                        </p:tgtEl>
                                        <p:attrNameLst>
                                          <p:attrName>style.visibility</p:attrName>
                                        </p:attrNameLst>
                                      </p:cBhvr>
                                      <p:to>
                                        <p:strVal val="visible"/>
                                      </p:to>
                                    </p:set>
                                    <p:animEffect transition="in" filter="fade">
                                      <p:cBhvr>
                                        <p:cTn id="213" dur="500"/>
                                        <p:tgtEl>
                                          <p:spTgt spid="49"/>
                                        </p:tgtEl>
                                      </p:cBhvr>
                                    </p:animEffect>
                                  </p:childTnLst>
                                </p:cTn>
                              </p:par>
                            </p:childTnLst>
                          </p:cTn>
                        </p:par>
                      </p:childTnLst>
                    </p:cTn>
                  </p:par>
                  <p:par>
                    <p:cTn id="214" fill="hold">
                      <p:stCondLst>
                        <p:cond delay="indefinite"/>
                      </p:stCondLst>
                      <p:childTnLst>
                        <p:par>
                          <p:cTn id="215" fill="hold">
                            <p:stCondLst>
                              <p:cond delay="0"/>
                            </p:stCondLst>
                            <p:childTnLst>
                              <p:par>
                                <p:cTn id="216" presetID="26" presetClass="entr" presetSubtype="0" fill="hold" grpId="0" nodeType="click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wipe(down)">
                                      <p:cBhvr>
                                        <p:cTn id="218" dur="580">
                                          <p:stCondLst>
                                            <p:cond delay="0"/>
                                          </p:stCondLst>
                                        </p:cTn>
                                        <p:tgtEl>
                                          <p:spTgt spid="50"/>
                                        </p:tgtEl>
                                      </p:cBhvr>
                                    </p:animEffect>
                                    <p:anim calcmode="lin" valueType="num">
                                      <p:cBhvr>
                                        <p:cTn id="219"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24" dur="26">
                                          <p:stCondLst>
                                            <p:cond delay="650"/>
                                          </p:stCondLst>
                                        </p:cTn>
                                        <p:tgtEl>
                                          <p:spTgt spid="50"/>
                                        </p:tgtEl>
                                      </p:cBhvr>
                                      <p:to x="100000" y="60000"/>
                                    </p:animScale>
                                    <p:animScale>
                                      <p:cBhvr>
                                        <p:cTn id="225" dur="166" decel="50000">
                                          <p:stCondLst>
                                            <p:cond delay="676"/>
                                          </p:stCondLst>
                                        </p:cTn>
                                        <p:tgtEl>
                                          <p:spTgt spid="50"/>
                                        </p:tgtEl>
                                      </p:cBhvr>
                                      <p:to x="100000" y="100000"/>
                                    </p:animScale>
                                    <p:animScale>
                                      <p:cBhvr>
                                        <p:cTn id="226" dur="26">
                                          <p:stCondLst>
                                            <p:cond delay="1312"/>
                                          </p:stCondLst>
                                        </p:cTn>
                                        <p:tgtEl>
                                          <p:spTgt spid="50"/>
                                        </p:tgtEl>
                                      </p:cBhvr>
                                      <p:to x="100000" y="80000"/>
                                    </p:animScale>
                                    <p:animScale>
                                      <p:cBhvr>
                                        <p:cTn id="227" dur="166" decel="50000">
                                          <p:stCondLst>
                                            <p:cond delay="1338"/>
                                          </p:stCondLst>
                                        </p:cTn>
                                        <p:tgtEl>
                                          <p:spTgt spid="50"/>
                                        </p:tgtEl>
                                      </p:cBhvr>
                                      <p:to x="100000" y="100000"/>
                                    </p:animScale>
                                    <p:animScale>
                                      <p:cBhvr>
                                        <p:cTn id="228" dur="26">
                                          <p:stCondLst>
                                            <p:cond delay="1642"/>
                                          </p:stCondLst>
                                        </p:cTn>
                                        <p:tgtEl>
                                          <p:spTgt spid="50"/>
                                        </p:tgtEl>
                                      </p:cBhvr>
                                      <p:to x="100000" y="90000"/>
                                    </p:animScale>
                                    <p:animScale>
                                      <p:cBhvr>
                                        <p:cTn id="229" dur="166" decel="50000">
                                          <p:stCondLst>
                                            <p:cond delay="1668"/>
                                          </p:stCondLst>
                                        </p:cTn>
                                        <p:tgtEl>
                                          <p:spTgt spid="50"/>
                                        </p:tgtEl>
                                      </p:cBhvr>
                                      <p:to x="100000" y="100000"/>
                                    </p:animScale>
                                    <p:animScale>
                                      <p:cBhvr>
                                        <p:cTn id="230" dur="26">
                                          <p:stCondLst>
                                            <p:cond delay="1808"/>
                                          </p:stCondLst>
                                        </p:cTn>
                                        <p:tgtEl>
                                          <p:spTgt spid="50"/>
                                        </p:tgtEl>
                                      </p:cBhvr>
                                      <p:to x="100000" y="95000"/>
                                    </p:animScale>
                                    <p:animScale>
                                      <p:cBhvr>
                                        <p:cTn id="231" dur="166" decel="50000">
                                          <p:stCondLst>
                                            <p:cond delay="1834"/>
                                          </p:stCondLst>
                                        </p:cTn>
                                        <p:tgtEl>
                                          <p:spTgt spid="50"/>
                                        </p:tgtEl>
                                      </p:cBhvr>
                                      <p:to x="100000" y="100000"/>
                                    </p:animScale>
                                  </p:childTnLst>
                                </p:cTn>
                              </p:par>
                              <p:par>
                                <p:cTn id="232" presetID="26" presetClass="entr" presetSubtype="0" fill="hold" grpId="0" nodeType="withEffect">
                                  <p:stCondLst>
                                    <p:cond delay="0"/>
                                  </p:stCondLst>
                                  <p:childTnLst>
                                    <p:set>
                                      <p:cBhvr>
                                        <p:cTn id="233" dur="1" fill="hold">
                                          <p:stCondLst>
                                            <p:cond delay="0"/>
                                          </p:stCondLst>
                                        </p:cTn>
                                        <p:tgtEl>
                                          <p:spTgt spid="51"/>
                                        </p:tgtEl>
                                        <p:attrNameLst>
                                          <p:attrName>style.visibility</p:attrName>
                                        </p:attrNameLst>
                                      </p:cBhvr>
                                      <p:to>
                                        <p:strVal val="visible"/>
                                      </p:to>
                                    </p:set>
                                    <p:animEffect transition="in" filter="wipe(down)">
                                      <p:cBhvr>
                                        <p:cTn id="234" dur="580">
                                          <p:stCondLst>
                                            <p:cond delay="0"/>
                                          </p:stCondLst>
                                        </p:cTn>
                                        <p:tgtEl>
                                          <p:spTgt spid="51"/>
                                        </p:tgtEl>
                                      </p:cBhvr>
                                    </p:animEffect>
                                    <p:anim calcmode="lin" valueType="num">
                                      <p:cBhvr>
                                        <p:cTn id="235"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36"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37"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38"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39"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40" dur="26">
                                          <p:stCondLst>
                                            <p:cond delay="650"/>
                                          </p:stCondLst>
                                        </p:cTn>
                                        <p:tgtEl>
                                          <p:spTgt spid="51"/>
                                        </p:tgtEl>
                                      </p:cBhvr>
                                      <p:to x="100000" y="60000"/>
                                    </p:animScale>
                                    <p:animScale>
                                      <p:cBhvr>
                                        <p:cTn id="241" dur="166" decel="50000">
                                          <p:stCondLst>
                                            <p:cond delay="676"/>
                                          </p:stCondLst>
                                        </p:cTn>
                                        <p:tgtEl>
                                          <p:spTgt spid="51"/>
                                        </p:tgtEl>
                                      </p:cBhvr>
                                      <p:to x="100000" y="100000"/>
                                    </p:animScale>
                                    <p:animScale>
                                      <p:cBhvr>
                                        <p:cTn id="242" dur="26">
                                          <p:stCondLst>
                                            <p:cond delay="1312"/>
                                          </p:stCondLst>
                                        </p:cTn>
                                        <p:tgtEl>
                                          <p:spTgt spid="51"/>
                                        </p:tgtEl>
                                      </p:cBhvr>
                                      <p:to x="100000" y="80000"/>
                                    </p:animScale>
                                    <p:animScale>
                                      <p:cBhvr>
                                        <p:cTn id="243" dur="166" decel="50000">
                                          <p:stCondLst>
                                            <p:cond delay="1338"/>
                                          </p:stCondLst>
                                        </p:cTn>
                                        <p:tgtEl>
                                          <p:spTgt spid="51"/>
                                        </p:tgtEl>
                                      </p:cBhvr>
                                      <p:to x="100000" y="100000"/>
                                    </p:animScale>
                                    <p:animScale>
                                      <p:cBhvr>
                                        <p:cTn id="244" dur="26">
                                          <p:stCondLst>
                                            <p:cond delay="1642"/>
                                          </p:stCondLst>
                                        </p:cTn>
                                        <p:tgtEl>
                                          <p:spTgt spid="51"/>
                                        </p:tgtEl>
                                      </p:cBhvr>
                                      <p:to x="100000" y="90000"/>
                                    </p:animScale>
                                    <p:animScale>
                                      <p:cBhvr>
                                        <p:cTn id="245" dur="166" decel="50000">
                                          <p:stCondLst>
                                            <p:cond delay="1668"/>
                                          </p:stCondLst>
                                        </p:cTn>
                                        <p:tgtEl>
                                          <p:spTgt spid="51"/>
                                        </p:tgtEl>
                                      </p:cBhvr>
                                      <p:to x="100000" y="100000"/>
                                    </p:animScale>
                                    <p:animScale>
                                      <p:cBhvr>
                                        <p:cTn id="246" dur="26">
                                          <p:stCondLst>
                                            <p:cond delay="1808"/>
                                          </p:stCondLst>
                                        </p:cTn>
                                        <p:tgtEl>
                                          <p:spTgt spid="51"/>
                                        </p:tgtEl>
                                      </p:cBhvr>
                                      <p:to x="100000" y="95000"/>
                                    </p:animScale>
                                    <p:animScale>
                                      <p:cBhvr>
                                        <p:cTn id="247" dur="166" decel="50000">
                                          <p:stCondLst>
                                            <p:cond delay="1834"/>
                                          </p:stCondLst>
                                        </p:cTn>
                                        <p:tgtEl>
                                          <p:spTgt spid="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p:bldP spid="21" grpId="0"/>
      <p:bldP spid="22" grpId="0" animBg="1"/>
      <p:bldP spid="23" grpId="0"/>
      <p:bldP spid="38" grpId="0"/>
      <p:bldP spid="39" grpId="0"/>
      <p:bldP spid="43" grpId="0"/>
      <p:bldP spid="44" grpId="0"/>
      <p:bldP spid="49" grpId="0"/>
      <p:bldP spid="50" grpId="0" animBg="1"/>
      <p:bldP spid="51"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8" grpId="0" animBg="1"/>
      <p:bldP spid="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pic>
        <p:nvPicPr>
          <p:cNvPr id="43" name="Picture 3">
            <a:extLst>
              <a:ext uri="{FF2B5EF4-FFF2-40B4-BE49-F238E27FC236}">
                <a16:creationId xmlns:a16="http://schemas.microsoft.com/office/drawing/2014/main" id="{2C7E4E62-F0EB-4688-A63C-FC1A5868C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29" y="1695261"/>
            <a:ext cx="879038" cy="879038"/>
          </a:xfrm>
          <a:prstGeom prst="rect">
            <a:avLst/>
          </a:prstGeom>
        </p:spPr>
      </p:pic>
      <p:cxnSp>
        <p:nvCxnSpPr>
          <p:cNvPr id="44" name="Straight Arrow Connector 4">
            <a:extLst>
              <a:ext uri="{FF2B5EF4-FFF2-40B4-BE49-F238E27FC236}">
                <a16:creationId xmlns:a16="http://schemas.microsoft.com/office/drawing/2014/main" id="{EDA91627-AEA7-47B1-9DBA-0A7C341CA2A0}"/>
              </a:ext>
            </a:extLst>
          </p:cNvPr>
          <p:cNvCxnSpPr>
            <a:cxnSpLocks/>
          </p:cNvCxnSpPr>
          <p:nvPr/>
        </p:nvCxnSpPr>
        <p:spPr>
          <a:xfrm>
            <a:off x="1160017" y="227492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5">
            <a:extLst>
              <a:ext uri="{FF2B5EF4-FFF2-40B4-BE49-F238E27FC236}">
                <a16:creationId xmlns:a16="http://schemas.microsoft.com/office/drawing/2014/main" id="{C7E2BE73-F8F7-4D94-A507-34E65F30D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0597" y="1781382"/>
            <a:ext cx="1089286" cy="1089286"/>
          </a:xfrm>
          <a:prstGeom prst="rect">
            <a:avLst/>
          </a:prstGeom>
        </p:spPr>
      </p:pic>
      <p:pic>
        <p:nvPicPr>
          <p:cNvPr id="46" name="Picture 6">
            <a:extLst>
              <a:ext uri="{FF2B5EF4-FFF2-40B4-BE49-F238E27FC236}">
                <a16:creationId xmlns:a16="http://schemas.microsoft.com/office/drawing/2014/main" id="{956391DB-7899-4E0F-BFDE-C686FE8EC8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2548" y="1761645"/>
            <a:ext cx="1049520" cy="1049520"/>
          </a:xfrm>
          <a:prstGeom prst="rect">
            <a:avLst/>
          </a:prstGeom>
        </p:spPr>
      </p:pic>
      <p:pic>
        <p:nvPicPr>
          <p:cNvPr id="47" name="Picture 7">
            <a:extLst>
              <a:ext uri="{FF2B5EF4-FFF2-40B4-BE49-F238E27FC236}">
                <a16:creationId xmlns:a16="http://schemas.microsoft.com/office/drawing/2014/main" id="{6DDA0165-786A-474C-933C-73F77F1F2F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076" y="3752620"/>
            <a:ext cx="1236480" cy="1236480"/>
          </a:xfrm>
          <a:prstGeom prst="rect">
            <a:avLst/>
          </a:prstGeom>
        </p:spPr>
      </p:pic>
      <p:sp>
        <p:nvSpPr>
          <p:cNvPr id="48" name="TextBox 8">
            <a:extLst>
              <a:ext uri="{FF2B5EF4-FFF2-40B4-BE49-F238E27FC236}">
                <a16:creationId xmlns:a16="http://schemas.microsoft.com/office/drawing/2014/main" id="{B289001F-E7BA-4899-9569-80E8B8E1997D}"/>
              </a:ext>
            </a:extLst>
          </p:cNvPr>
          <p:cNvSpPr txBox="1"/>
          <p:nvPr/>
        </p:nvSpPr>
        <p:spPr>
          <a:xfrm>
            <a:off x="292503" y="2608482"/>
            <a:ext cx="61266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a:t>
            </a:r>
          </a:p>
        </p:txBody>
      </p:sp>
      <p:sp>
        <p:nvSpPr>
          <p:cNvPr id="49" name="TextBox 10">
            <a:extLst>
              <a:ext uri="{FF2B5EF4-FFF2-40B4-BE49-F238E27FC236}">
                <a16:creationId xmlns:a16="http://schemas.microsoft.com/office/drawing/2014/main" id="{928950B0-5C0E-4D60-A480-FF2E0B243444}"/>
              </a:ext>
            </a:extLst>
          </p:cNvPr>
          <p:cNvSpPr txBox="1"/>
          <p:nvPr/>
        </p:nvSpPr>
        <p:spPr>
          <a:xfrm>
            <a:off x="1080291" y="1905595"/>
            <a:ext cx="2175083" cy="369332"/>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1. Login as Staff role  </a:t>
            </a:r>
          </a:p>
        </p:txBody>
      </p:sp>
      <p:sp>
        <p:nvSpPr>
          <p:cNvPr id="50" name="TextBox 11">
            <a:extLst>
              <a:ext uri="{FF2B5EF4-FFF2-40B4-BE49-F238E27FC236}">
                <a16:creationId xmlns:a16="http://schemas.microsoft.com/office/drawing/2014/main" id="{4531D636-8E64-4A1E-8A13-ECC47AB87E8E}"/>
              </a:ext>
            </a:extLst>
          </p:cNvPr>
          <p:cNvSpPr txBox="1"/>
          <p:nvPr/>
        </p:nvSpPr>
        <p:spPr>
          <a:xfrm>
            <a:off x="3250597" y="2994881"/>
            <a:ext cx="116525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 Page </a:t>
            </a:r>
          </a:p>
        </p:txBody>
      </p:sp>
      <p:cxnSp>
        <p:nvCxnSpPr>
          <p:cNvPr id="51" name="Straight Arrow Connector 12">
            <a:extLst>
              <a:ext uri="{FF2B5EF4-FFF2-40B4-BE49-F238E27FC236}">
                <a16:creationId xmlns:a16="http://schemas.microsoft.com/office/drawing/2014/main" id="{D1FFDBCB-0239-477D-8E1B-7202A7B93DFD}"/>
              </a:ext>
            </a:extLst>
          </p:cNvPr>
          <p:cNvCxnSpPr>
            <a:cxnSpLocks/>
          </p:cNvCxnSpPr>
          <p:nvPr/>
        </p:nvCxnSpPr>
        <p:spPr>
          <a:xfrm>
            <a:off x="4297098" y="229520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13">
            <a:extLst>
              <a:ext uri="{FF2B5EF4-FFF2-40B4-BE49-F238E27FC236}">
                <a16:creationId xmlns:a16="http://schemas.microsoft.com/office/drawing/2014/main" id="{A73FA8AD-05BD-44B0-A252-405EF14D29D7}"/>
              </a:ext>
            </a:extLst>
          </p:cNvPr>
          <p:cNvSpPr txBox="1"/>
          <p:nvPr/>
        </p:nvSpPr>
        <p:spPr>
          <a:xfrm>
            <a:off x="4393727" y="1613198"/>
            <a:ext cx="2304977"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2. Go to Spelling Test Screen</a:t>
            </a:r>
          </a:p>
        </p:txBody>
      </p:sp>
      <p:sp>
        <p:nvSpPr>
          <p:cNvPr id="53" name="TextBox 14">
            <a:extLst>
              <a:ext uri="{FF2B5EF4-FFF2-40B4-BE49-F238E27FC236}">
                <a16:creationId xmlns:a16="http://schemas.microsoft.com/office/drawing/2014/main" id="{ACD557AA-5AB9-4094-9A11-8A9F66243E85}"/>
              </a:ext>
            </a:extLst>
          </p:cNvPr>
          <p:cNvSpPr txBox="1"/>
          <p:nvPr/>
        </p:nvSpPr>
        <p:spPr>
          <a:xfrm>
            <a:off x="6176077" y="2839659"/>
            <a:ext cx="2027671"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Spelling Test Screen</a:t>
            </a:r>
          </a:p>
        </p:txBody>
      </p:sp>
      <p:cxnSp>
        <p:nvCxnSpPr>
          <p:cNvPr id="54" name="Straight Arrow Connector 15">
            <a:extLst>
              <a:ext uri="{FF2B5EF4-FFF2-40B4-BE49-F238E27FC236}">
                <a16:creationId xmlns:a16="http://schemas.microsoft.com/office/drawing/2014/main" id="{0613A80A-742C-4A7F-8C43-0C9BC3748808}"/>
              </a:ext>
            </a:extLst>
          </p:cNvPr>
          <p:cNvCxnSpPr>
            <a:cxnSpLocks/>
          </p:cNvCxnSpPr>
          <p:nvPr/>
        </p:nvCxnSpPr>
        <p:spPr>
          <a:xfrm>
            <a:off x="7750132" y="222021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17">
            <a:extLst>
              <a:ext uri="{FF2B5EF4-FFF2-40B4-BE49-F238E27FC236}">
                <a16:creationId xmlns:a16="http://schemas.microsoft.com/office/drawing/2014/main" id="{F8882970-AB69-42C2-B3A2-D4EFB1DF3B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5245" y="1718016"/>
            <a:ext cx="1049520" cy="1049520"/>
          </a:xfrm>
          <a:prstGeom prst="rect">
            <a:avLst/>
          </a:prstGeom>
        </p:spPr>
      </p:pic>
      <p:sp>
        <p:nvSpPr>
          <p:cNvPr id="88" name="TextBox 18">
            <a:extLst>
              <a:ext uri="{FF2B5EF4-FFF2-40B4-BE49-F238E27FC236}">
                <a16:creationId xmlns:a16="http://schemas.microsoft.com/office/drawing/2014/main" id="{51ACACC5-81AC-4A21-A2C8-A5EB70991F90}"/>
              </a:ext>
            </a:extLst>
          </p:cNvPr>
          <p:cNvSpPr txBox="1"/>
          <p:nvPr/>
        </p:nvSpPr>
        <p:spPr>
          <a:xfrm>
            <a:off x="7844242" y="1616924"/>
            <a:ext cx="1756891"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3. Choose pages </a:t>
            </a:r>
          </a:p>
          <a:p>
            <a:pPr algn="ctr"/>
            <a:r>
              <a:rPr lang="en-US" dirty="0">
                <a:solidFill>
                  <a:prstClr val="black"/>
                </a:solidFill>
                <a:latin typeface="Calibri" panose="020F0502020204030204" pitchFamily="34" charset="0"/>
                <a:cs typeface="Calibri" panose="020F0502020204030204" pitchFamily="34" charset="0"/>
              </a:rPr>
              <a:t>option</a:t>
            </a:r>
          </a:p>
        </p:txBody>
      </p:sp>
      <p:sp>
        <p:nvSpPr>
          <p:cNvPr id="89" name="TextBox 19">
            <a:extLst>
              <a:ext uri="{FF2B5EF4-FFF2-40B4-BE49-F238E27FC236}">
                <a16:creationId xmlns:a16="http://schemas.microsoft.com/office/drawing/2014/main" id="{103C3318-C8CD-4054-97A9-9052BE21ECB9}"/>
              </a:ext>
            </a:extLst>
          </p:cNvPr>
          <p:cNvSpPr txBox="1"/>
          <p:nvPr/>
        </p:nvSpPr>
        <p:spPr>
          <a:xfrm>
            <a:off x="10685180" y="1897049"/>
            <a:ext cx="1383840"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Page Option </a:t>
            </a:r>
          </a:p>
          <a:p>
            <a:r>
              <a:rPr lang="en-US" dirty="0">
                <a:solidFill>
                  <a:prstClr val="black"/>
                </a:solidFill>
                <a:latin typeface="Calibri" panose="020F0502020204030204" pitchFamily="34" charset="0"/>
                <a:cs typeface="Calibri" panose="020F0502020204030204" pitchFamily="34" charset="0"/>
              </a:rPr>
              <a:t>Popup</a:t>
            </a:r>
          </a:p>
        </p:txBody>
      </p:sp>
      <p:pic>
        <p:nvPicPr>
          <p:cNvPr id="90" name="Picture 20">
            <a:extLst>
              <a:ext uri="{FF2B5EF4-FFF2-40B4-BE49-F238E27FC236}">
                <a16:creationId xmlns:a16="http://schemas.microsoft.com/office/drawing/2014/main" id="{FA3461A9-0952-4A49-9D37-B69FA58988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5245" y="3939580"/>
            <a:ext cx="1049520" cy="1049520"/>
          </a:xfrm>
          <a:prstGeom prst="rect">
            <a:avLst/>
          </a:prstGeom>
        </p:spPr>
      </p:pic>
      <p:cxnSp>
        <p:nvCxnSpPr>
          <p:cNvPr id="91" name="Straight Arrow Connector 23">
            <a:extLst>
              <a:ext uri="{FF2B5EF4-FFF2-40B4-BE49-F238E27FC236}">
                <a16:creationId xmlns:a16="http://schemas.microsoft.com/office/drawing/2014/main" id="{257EAA60-C281-4922-83F5-591A3084AF62}"/>
              </a:ext>
            </a:extLst>
          </p:cNvPr>
          <p:cNvCxnSpPr>
            <a:cxnSpLocks/>
          </p:cNvCxnSpPr>
          <p:nvPr/>
        </p:nvCxnSpPr>
        <p:spPr>
          <a:xfrm>
            <a:off x="10220005" y="2698664"/>
            <a:ext cx="0" cy="13310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30">
            <a:extLst>
              <a:ext uri="{FF2B5EF4-FFF2-40B4-BE49-F238E27FC236}">
                <a16:creationId xmlns:a16="http://schemas.microsoft.com/office/drawing/2014/main" id="{696C6CEE-1412-4362-ADD5-A1E02F2DB61E}"/>
              </a:ext>
            </a:extLst>
          </p:cNvPr>
          <p:cNvSpPr txBox="1"/>
          <p:nvPr/>
        </p:nvSpPr>
        <p:spPr>
          <a:xfrm>
            <a:off x="10220005" y="2941893"/>
            <a:ext cx="1308628"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4. Save </a:t>
            </a:r>
          </a:p>
          <a:p>
            <a:r>
              <a:rPr lang="en-US" dirty="0">
                <a:solidFill>
                  <a:prstClr val="black"/>
                </a:solidFill>
                <a:latin typeface="Calibri" panose="020F0502020204030204" pitchFamily="34" charset="0"/>
                <a:cs typeface="Calibri" panose="020F0502020204030204" pitchFamily="34" charset="0"/>
              </a:rPr>
              <a:t>page option</a:t>
            </a:r>
          </a:p>
        </p:txBody>
      </p:sp>
      <p:sp>
        <p:nvSpPr>
          <p:cNvPr id="93" name="TextBox 31">
            <a:extLst>
              <a:ext uri="{FF2B5EF4-FFF2-40B4-BE49-F238E27FC236}">
                <a16:creationId xmlns:a16="http://schemas.microsoft.com/office/drawing/2014/main" id="{E0F124D9-C70F-45DF-991E-38747210AE8C}"/>
              </a:ext>
            </a:extLst>
          </p:cNvPr>
          <p:cNvSpPr txBox="1"/>
          <p:nvPr/>
        </p:nvSpPr>
        <p:spPr>
          <a:xfrm>
            <a:off x="9582668" y="4978713"/>
            <a:ext cx="1341393"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Spelling Test</a:t>
            </a:r>
          </a:p>
          <a:p>
            <a:pPr algn="ctr"/>
            <a:r>
              <a:rPr lang="en-US" dirty="0">
                <a:solidFill>
                  <a:prstClr val="black"/>
                </a:solidFill>
                <a:latin typeface="Calibri" panose="020F0502020204030204" pitchFamily="34" charset="0"/>
                <a:cs typeface="Calibri" panose="020F0502020204030204" pitchFamily="34" charset="0"/>
              </a:rPr>
              <a:t> Screen</a:t>
            </a:r>
          </a:p>
        </p:txBody>
      </p:sp>
      <p:pic>
        <p:nvPicPr>
          <p:cNvPr id="94" name="Picture 32">
            <a:extLst>
              <a:ext uri="{FF2B5EF4-FFF2-40B4-BE49-F238E27FC236}">
                <a16:creationId xmlns:a16="http://schemas.microsoft.com/office/drawing/2014/main" id="{6AC453A7-FE86-4017-9CE5-54D7893702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5352" y="3918350"/>
            <a:ext cx="1049520" cy="1049520"/>
          </a:xfrm>
          <a:prstGeom prst="rect">
            <a:avLst/>
          </a:prstGeom>
        </p:spPr>
      </p:pic>
      <p:cxnSp>
        <p:nvCxnSpPr>
          <p:cNvPr id="95" name="Straight Arrow Connector 33">
            <a:extLst>
              <a:ext uri="{FF2B5EF4-FFF2-40B4-BE49-F238E27FC236}">
                <a16:creationId xmlns:a16="http://schemas.microsoft.com/office/drawing/2014/main" id="{D1FB3C81-0F55-4487-8402-D90ACEFC08E6}"/>
              </a:ext>
            </a:extLst>
          </p:cNvPr>
          <p:cNvCxnSpPr>
            <a:cxnSpLocks/>
          </p:cNvCxnSpPr>
          <p:nvPr/>
        </p:nvCxnSpPr>
        <p:spPr>
          <a:xfrm flipH="1">
            <a:off x="7990373" y="4495225"/>
            <a:ext cx="16215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36">
            <a:extLst>
              <a:ext uri="{FF2B5EF4-FFF2-40B4-BE49-F238E27FC236}">
                <a16:creationId xmlns:a16="http://schemas.microsoft.com/office/drawing/2014/main" id="{F5495052-065A-4930-8274-D98BD3596E9D}"/>
              </a:ext>
            </a:extLst>
          </p:cNvPr>
          <p:cNvSpPr txBox="1"/>
          <p:nvPr/>
        </p:nvSpPr>
        <p:spPr>
          <a:xfrm>
            <a:off x="8159137" y="3698808"/>
            <a:ext cx="1284069"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5.Send test </a:t>
            </a:r>
          </a:p>
          <a:p>
            <a:pPr algn="ctr"/>
            <a:r>
              <a:rPr lang="en-US" dirty="0">
                <a:solidFill>
                  <a:prstClr val="black"/>
                </a:solidFill>
                <a:latin typeface="Calibri" panose="020F0502020204030204" pitchFamily="34" charset="0"/>
                <a:cs typeface="Calibri" panose="020F0502020204030204" pitchFamily="34" charset="0"/>
              </a:rPr>
              <a:t>command </a:t>
            </a:r>
          </a:p>
        </p:txBody>
      </p:sp>
      <p:sp>
        <p:nvSpPr>
          <p:cNvPr id="97" name="TextBox 38">
            <a:extLst>
              <a:ext uri="{FF2B5EF4-FFF2-40B4-BE49-F238E27FC236}">
                <a16:creationId xmlns:a16="http://schemas.microsoft.com/office/drawing/2014/main" id="{8351AF29-76B0-439F-A72D-10A1E20A1F6B}"/>
              </a:ext>
            </a:extLst>
          </p:cNvPr>
          <p:cNvSpPr txBox="1"/>
          <p:nvPr/>
        </p:nvSpPr>
        <p:spPr>
          <a:xfrm>
            <a:off x="6647577" y="4997264"/>
            <a:ext cx="134318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Result table </a:t>
            </a:r>
          </a:p>
        </p:txBody>
      </p:sp>
      <p:sp>
        <p:nvSpPr>
          <p:cNvPr id="99" name="TextBox 40">
            <a:extLst>
              <a:ext uri="{FF2B5EF4-FFF2-40B4-BE49-F238E27FC236}">
                <a16:creationId xmlns:a16="http://schemas.microsoft.com/office/drawing/2014/main" id="{EEA0D5D2-6934-4A7D-AC23-94C84473F9D6}"/>
              </a:ext>
            </a:extLst>
          </p:cNvPr>
          <p:cNvSpPr txBox="1"/>
          <p:nvPr/>
        </p:nvSpPr>
        <p:spPr>
          <a:xfrm>
            <a:off x="4679360" y="4093791"/>
            <a:ext cx="193482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6. View suggestion</a:t>
            </a:r>
          </a:p>
        </p:txBody>
      </p:sp>
      <p:grpSp>
        <p:nvGrpSpPr>
          <p:cNvPr id="32" name="组合 39"/>
          <p:cNvGrpSpPr/>
          <p:nvPr/>
        </p:nvGrpSpPr>
        <p:grpSpPr>
          <a:xfrm>
            <a:off x="1195529" y="485297"/>
            <a:ext cx="3287695" cy="800219"/>
            <a:chOff x="1949291" y="371073"/>
            <a:chExt cx="3287695" cy="800219"/>
          </a:xfrm>
        </p:grpSpPr>
        <p:sp>
          <p:nvSpPr>
            <p:cNvPr id="33" name="文本框 40"/>
            <p:cNvSpPr txBox="1"/>
            <p:nvPr/>
          </p:nvSpPr>
          <p:spPr>
            <a:xfrm>
              <a:off x="1949291" y="371073"/>
              <a:ext cx="328769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SPELLING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34"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sp>
        <p:nvSpPr>
          <p:cNvPr id="35" name="文本框 41"/>
          <p:cNvSpPr txBox="1"/>
          <p:nvPr/>
        </p:nvSpPr>
        <p:spPr>
          <a:xfrm>
            <a:off x="4840674" y="561509"/>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cs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cs typeface="Calibri" panose="020F0502020204030204" pitchFamily="34" charset="0"/>
            </a:endParaRPr>
          </a:p>
        </p:txBody>
      </p:sp>
      <p:sp>
        <p:nvSpPr>
          <p:cNvPr id="36" name="Chevron 35"/>
          <p:cNvSpPr/>
          <p:nvPr/>
        </p:nvSpPr>
        <p:spPr>
          <a:xfrm>
            <a:off x="4757505" y="74277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pitchFamily="34" charset="0"/>
              <a:cs typeface="Calibri" panose="020F0502020204030204" pitchFamily="34" charset="0"/>
            </a:endParaRPr>
          </a:p>
        </p:txBody>
      </p:sp>
      <p:cxnSp>
        <p:nvCxnSpPr>
          <p:cNvPr id="55" name="Straight Arrow Connector 33">
            <a:extLst>
              <a:ext uri="{FF2B5EF4-FFF2-40B4-BE49-F238E27FC236}">
                <a16:creationId xmlns:a16="http://schemas.microsoft.com/office/drawing/2014/main" id="{D1FB3C81-0F55-4487-8402-D90ACEFC08E6}"/>
              </a:ext>
            </a:extLst>
          </p:cNvPr>
          <p:cNvCxnSpPr>
            <a:cxnSpLocks/>
          </p:cNvCxnSpPr>
          <p:nvPr/>
        </p:nvCxnSpPr>
        <p:spPr>
          <a:xfrm flipH="1">
            <a:off x="4547632" y="4495225"/>
            <a:ext cx="22486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a:stretch>
            <a:fillRect/>
          </a:stretch>
        </p:blipFill>
        <p:spPr>
          <a:xfrm flipH="1">
            <a:off x="3564930" y="4002093"/>
            <a:ext cx="986238" cy="921253"/>
          </a:xfrm>
          <a:prstGeom prst="rect">
            <a:avLst/>
          </a:prstGeom>
        </p:spPr>
      </p:pic>
      <p:sp>
        <p:nvSpPr>
          <p:cNvPr id="57" name="TextBox 38">
            <a:extLst>
              <a:ext uri="{FF2B5EF4-FFF2-40B4-BE49-F238E27FC236}">
                <a16:creationId xmlns:a16="http://schemas.microsoft.com/office/drawing/2014/main" id="{8351AF29-76B0-439F-A72D-10A1E20A1F6B}"/>
              </a:ext>
            </a:extLst>
          </p:cNvPr>
          <p:cNvSpPr txBox="1"/>
          <p:nvPr/>
        </p:nvSpPr>
        <p:spPr>
          <a:xfrm>
            <a:off x="2996466" y="4886017"/>
            <a:ext cx="2228687"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Action: Learn / Ignore</a:t>
            </a:r>
          </a:p>
        </p:txBody>
      </p:sp>
      <p:sp>
        <p:nvSpPr>
          <p:cNvPr id="58" name="TextBox 40">
            <a:extLst>
              <a:ext uri="{FF2B5EF4-FFF2-40B4-BE49-F238E27FC236}">
                <a16:creationId xmlns:a16="http://schemas.microsoft.com/office/drawing/2014/main" id="{EEA0D5D2-6934-4A7D-AC23-94C84473F9D6}"/>
              </a:ext>
            </a:extLst>
          </p:cNvPr>
          <p:cNvSpPr txBox="1"/>
          <p:nvPr/>
        </p:nvSpPr>
        <p:spPr>
          <a:xfrm>
            <a:off x="1699748" y="4093791"/>
            <a:ext cx="1518877"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7. Save results</a:t>
            </a:r>
          </a:p>
        </p:txBody>
      </p:sp>
      <p:cxnSp>
        <p:nvCxnSpPr>
          <p:cNvPr id="59" name="Straight Arrow Connector 33">
            <a:extLst>
              <a:ext uri="{FF2B5EF4-FFF2-40B4-BE49-F238E27FC236}">
                <a16:creationId xmlns:a16="http://schemas.microsoft.com/office/drawing/2014/main" id="{D1FB3C81-0F55-4487-8402-D90ACEFC08E6}"/>
              </a:ext>
            </a:extLst>
          </p:cNvPr>
          <p:cNvCxnSpPr>
            <a:cxnSpLocks/>
          </p:cNvCxnSpPr>
          <p:nvPr/>
        </p:nvCxnSpPr>
        <p:spPr>
          <a:xfrm flipH="1">
            <a:off x="1724304" y="4483330"/>
            <a:ext cx="17024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7068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1000"/>
                                        <p:tgtEl>
                                          <p:spTgt spid="45"/>
                                        </p:tgtEl>
                                      </p:cBhvr>
                                    </p:animEffect>
                                    <p:anim calcmode="lin" valueType="num">
                                      <p:cBhvr>
                                        <p:cTn id="26" dur="1000" fill="hold"/>
                                        <p:tgtEl>
                                          <p:spTgt spid="45"/>
                                        </p:tgtEl>
                                        <p:attrNameLst>
                                          <p:attrName>ppt_x</p:attrName>
                                        </p:attrNameLst>
                                      </p:cBhvr>
                                      <p:tavLst>
                                        <p:tav tm="0">
                                          <p:val>
                                            <p:strVal val="#ppt_x"/>
                                          </p:val>
                                        </p:tav>
                                        <p:tav tm="100000">
                                          <p:val>
                                            <p:strVal val="#ppt_x"/>
                                          </p:val>
                                        </p:tav>
                                      </p:tavLst>
                                    </p:anim>
                                    <p:anim calcmode="lin" valueType="num">
                                      <p:cBhvr>
                                        <p:cTn id="27" dur="1000" fill="hold"/>
                                        <p:tgtEl>
                                          <p:spTgt spid="4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1000"/>
                                        <p:tgtEl>
                                          <p:spTgt spid="46"/>
                                        </p:tgtEl>
                                      </p:cBhvr>
                                    </p:animEffect>
                                    <p:anim calcmode="lin" valueType="num">
                                      <p:cBhvr>
                                        <p:cTn id="31" dur="1000" fill="hold"/>
                                        <p:tgtEl>
                                          <p:spTgt spid="46"/>
                                        </p:tgtEl>
                                        <p:attrNameLst>
                                          <p:attrName>ppt_x</p:attrName>
                                        </p:attrNameLst>
                                      </p:cBhvr>
                                      <p:tavLst>
                                        <p:tav tm="0">
                                          <p:val>
                                            <p:strVal val="#ppt_x"/>
                                          </p:val>
                                        </p:tav>
                                        <p:tav tm="100000">
                                          <p:val>
                                            <p:strVal val="#ppt_x"/>
                                          </p:val>
                                        </p:tav>
                                      </p:tavLst>
                                    </p:anim>
                                    <p:anim calcmode="lin" valueType="num">
                                      <p:cBhvr>
                                        <p:cTn id="32" dur="1000" fill="hold"/>
                                        <p:tgtEl>
                                          <p:spTgt spid="46"/>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000"/>
                                        <p:tgtEl>
                                          <p:spTgt spid="47"/>
                                        </p:tgtEl>
                                      </p:cBhvr>
                                    </p:animEffect>
                                    <p:anim calcmode="lin" valueType="num">
                                      <p:cBhvr>
                                        <p:cTn id="36" dur="1000" fill="hold"/>
                                        <p:tgtEl>
                                          <p:spTgt spid="47"/>
                                        </p:tgtEl>
                                        <p:attrNameLst>
                                          <p:attrName>ppt_x</p:attrName>
                                        </p:attrNameLst>
                                      </p:cBhvr>
                                      <p:tavLst>
                                        <p:tav tm="0">
                                          <p:val>
                                            <p:strVal val="#ppt_x"/>
                                          </p:val>
                                        </p:tav>
                                        <p:tav tm="100000">
                                          <p:val>
                                            <p:strVal val="#ppt_x"/>
                                          </p:val>
                                        </p:tav>
                                      </p:tavLst>
                                    </p:anim>
                                    <p:anim calcmode="lin" valueType="num">
                                      <p:cBhvr>
                                        <p:cTn id="37" dur="1000" fill="hold"/>
                                        <p:tgtEl>
                                          <p:spTgt spid="4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anim calcmode="lin" valueType="num">
                                      <p:cBhvr>
                                        <p:cTn id="41" dur="1000" fill="hold"/>
                                        <p:tgtEl>
                                          <p:spTgt spid="48"/>
                                        </p:tgtEl>
                                        <p:attrNameLst>
                                          <p:attrName>ppt_x</p:attrName>
                                        </p:attrNameLst>
                                      </p:cBhvr>
                                      <p:tavLst>
                                        <p:tav tm="0">
                                          <p:val>
                                            <p:strVal val="#ppt_x"/>
                                          </p:val>
                                        </p:tav>
                                        <p:tav tm="100000">
                                          <p:val>
                                            <p:strVal val="#ppt_x"/>
                                          </p:val>
                                        </p:tav>
                                      </p:tavLst>
                                    </p:anim>
                                    <p:anim calcmode="lin" valueType="num">
                                      <p:cBhvr>
                                        <p:cTn id="42" dur="1000" fill="hold"/>
                                        <p:tgtEl>
                                          <p:spTgt spid="48"/>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1000"/>
                                        <p:tgtEl>
                                          <p:spTgt spid="50"/>
                                        </p:tgtEl>
                                      </p:cBhvr>
                                    </p:animEffect>
                                    <p:anim calcmode="lin" valueType="num">
                                      <p:cBhvr>
                                        <p:cTn id="51" dur="1000" fill="hold"/>
                                        <p:tgtEl>
                                          <p:spTgt spid="50"/>
                                        </p:tgtEl>
                                        <p:attrNameLst>
                                          <p:attrName>ppt_x</p:attrName>
                                        </p:attrNameLst>
                                      </p:cBhvr>
                                      <p:tavLst>
                                        <p:tav tm="0">
                                          <p:val>
                                            <p:strVal val="#ppt_x"/>
                                          </p:val>
                                        </p:tav>
                                        <p:tav tm="100000">
                                          <p:val>
                                            <p:strVal val="#ppt_x"/>
                                          </p:val>
                                        </p:tav>
                                      </p:tavLst>
                                    </p:anim>
                                    <p:anim calcmode="lin" valueType="num">
                                      <p:cBhvr>
                                        <p:cTn id="52" dur="1000" fill="hold"/>
                                        <p:tgtEl>
                                          <p:spTgt spid="50"/>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1000"/>
                                        <p:tgtEl>
                                          <p:spTgt spid="52"/>
                                        </p:tgtEl>
                                      </p:cBhvr>
                                    </p:animEffect>
                                    <p:anim calcmode="lin" valueType="num">
                                      <p:cBhvr>
                                        <p:cTn id="61" dur="1000" fill="hold"/>
                                        <p:tgtEl>
                                          <p:spTgt spid="52"/>
                                        </p:tgtEl>
                                        <p:attrNameLst>
                                          <p:attrName>ppt_x</p:attrName>
                                        </p:attrNameLst>
                                      </p:cBhvr>
                                      <p:tavLst>
                                        <p:tav tm="0">
                                          <p:val>
                                            <p:strVal val="#ppt_x"/>
                                          </p:val>
                                        </p:tav>
                                        <p:tav tm="100000">
                                          <p:val>
                                            <p:strVal val="#ppt_x"/>
                                          </p:val>
                                        </p:tav>
                                      </p:tavLst>
                                    </p:anim>
                                    <p:anim calcmode="lin" valueType="num">
                                      <p:cBhvr>
                                        <p:cTn id="62" dur="1000" fill="hold"/>
                                        <p:tgtEl>
                                          <p:spTgt spid="52"/>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1000"/>
                                        <p:tgtEl>
                                          <p:spTgt spid="53"/>
                                        </p:tgtEl>
                                      </p:cBhvr>
                                    </p:animEffect>
                                    <p:anim calcmode="lin" valueType="num">
                                      <p:cBhvr>
                                        <p:cTn id="66" dur="1000" fill="hold"/>
                                        <p:tgtEl>
                                          <p:spTgt spid="53"/>
                                        </p:tgtEl>
                                        <p:attrNameLst>
                                          <p:attrName>ppt_x</p:attrName>
                                        </p:attrNameLst>
                                      </p:cBhvr>
                                      <p:tavLst>
                                        <p:tav tm="0">
                                          <p:val>
                                            <p:strVal val="#ppt_x"/>
                                          </p:val>
                                        </p:tav>
                                        <p:tav tm="100000">
                                          <p:val>
                                            <p:strVal val="#ppt_x"/>
                                          </p:val>
                                        </p:tav>
                                      </p:tavLst>
                                    </p:anim>
                                    <p:anim calcmode="lin" valueType="num">
                                      <p:cBhvr>
                                        <p:cTn id="67" dur="1000" fill="hold"/>
                                        <p:tgtEl>
                                          <p:spTgt spid="53"/>
                                        </p:tgtEl>
                                        <p:attrNameLst>
                                          <p:attrName>ppt_y</p:attrName>
                                        </p:attrNameLst>
                                      </p:cBhvr>
                                      <p:tavLst>
                                        <p:tav tm="0">
                                          <p:val>
                                            <p:strVal val="#ppt_y-.1"/>
                                          </p:val>
                                        </p:tav>
                                        <p:tav tm="100000">
                                          <p:val>
                                            <p:strVal val="#ppt_y"/>
                                          </p:val>
                                        </p:tav>
                                      </p:tavLst>
                                    </p:anim>
                                  </p:childTnLst>
                                </p:cTn>
                              </p:par>
                              <p:par>
                                <p:cTn id="68" presetID="47"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par>
                                <p:cTn id="73" presetID="47" presetClass="entr" presetSubtype="0"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fade">
                                      <p:cBhvr>
                                        <p:cTn id="75" dur="1000"/>
                                        <p:tgtEl>
                                          <p:spTgt spid="87"/>
                                        </p:tgtEl>
                                      </p:cBhvr>
                                    </p:animEffect>
                                    <p:anim calcmode="lin" valueType="num">
                                      <p:cBhvr>
                                        <p:cTn id="76" dur="1000" fill="hold"/>
                                        <p:tgtEl>
                                          <p:spTgt spid="87"/>
                                        </p:tgtEl>
                                        <p:attrNameLst>
                                          <p:attrName>ppt_x</p:attrName>
                                        </p:attrNameLst>
                                      </p:cBhvr>
                                      <p:tavLst>
                                        <p:tav tm="0">
                                          <p:val>
                                            <p:strVal val="#ppt_x"/>
                                          </p:val>
                                        </p:tav>
                                        <p:tav tm="100000">
                                          <p:val>
                                            <p:strVal val="#ppt_x"/>
                                          </p:val>
                                        </p:tav>
                                      </p:tavLst>
                                    </p:anim>
                                    <p:anim calcmode="lin" valueType="num">
                                      <p:cBhvr>
                                        <p:cTn id="77" dur="1000" fill="hold"/>
                                        <p:tgtEl>
                                          <p:spTgt spid="87"/>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1000"/>
                                        <p:tgtEl>
                                          <p:spTgt spid="88"/>
                                        </p:tgtEl>
                                      </p:cBhvr>
                                    </p:animEffect>
                                    <p:anim calcmode="lin" valueType="num">
                                      <p:cBhvr>
                                        <p:cTn id="81" dur="1000" fill="hold"/>
                                        <p:tgtEl>
                                          <p:spTgt spid="88"/>
                                        </p:tgtEl>
                                        <p:attrNameLst>
                                          <p:attrName>ppt_x</p:attrName>
                                        </p:attrNameLst>
                                      </p:cBhvr>
                                      <p:tavLst>
                                        <p:tav tm="0">
                                          <p:val>
                                            <p:strVal val="#ppt_x"/>
                                          </p:val>
                                        </p:tav>
                                        <p:tav tm="100000">
                                          <p:val>
                                            <p:strVal val="#ppt_x"/>
                                          </p:val>
                                        </p:tav>
                                      </p:tavLst>
                                    </p:anim>
                                    <p:anim calcmode="lin" valueType="num">
                                      <p:cBhvr>
                                        <p:cTn id="82" dur="1000" fill="hold"/>
                                        <p:tgtEl>
                                          <p:spTgt spid="88"/>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1000"/>
                                        <p:tgtEl>
                                          <p:spTgt spid="89"/>
                                        </p:tgtEl>
                                      </p:cBhvr>
                                    </p:animEffect>
                                    <p:anim calcmode="lin" valueType="num">
                                      <p:cBhvr>
                                        <p:cTn id="86" dur="1000" fill="hold"/>
                                        <p:tgtEl>
                                          <p:spTgt spid="89"/>
                                        </p:tgtEl>
                                        <p:attrNameLst>
                                          <p:attrName>ppt_x</p:attrName>
                                        </p:attrNameLst>
                                      </p:cBhvr>
                                      <p:tavLst>
                                        <p:tav tm="0">
                                          <p:val>
                                            <p:strVal val="#ppt_x"/>
                                          </p:val>
                                        </p:tav>
                                        <p:tav tm="100000">
                                          <p:val>
                                            <p:strVal val="#ppt_x"/>
                                          </p:val>
                                        </p:tav>
                                      </p:tavLst>
                                    </p:anim>
                                    <p:anim calcmode="lin" valueType="num">
                                      <p:cBhvr>
                                        <p:cTn id="87" dur="1000" fill="hold"/>
                                        <p:tgtEl>
                                          <p:spTgt spid="89"/>
                                        </p:tgtEl>
                                        <p:attrNameLst>
                                          <p:attrName>ppt_y</p:attrName>
                                        </p:attrNameLst>
                                      </p:cBhvr>
                                      <p:tavLst>
                                        <p:tav tm="0">
                                          <p:val>
                                            <p:strVal val="#ppt_y-.1"/>
                                          </p:val>
                                        </p:tav>
                                        <p:tav tm="100000">
                                          <p:val>
                                            <p:strVal val="#ppt_y"/>
                                          </p:val>
                                        </p:tav>
                                      </p:tavLst>
                                    </p:anim>
                                  </p:childTnLst>
                                </p:cTn>
                              </p:par>
                              <p:par>
                                <p:cTn id="88" presetID="47" presetClass="entr" presetSubtype="0" fill="hold" nodeType="withEffect">
                                  <p:stCondLst>
                                    <p:cond delay="0"/>
                                  </p:stCondLst>
                                  <p:childTnLst>
                                    <p:set>
                                      <p:cBhvr>
                                        <p:cTn id="89" dur="1" fill="hold">
                                          <p:stCondLst>
                                            <p:cond delay="0"/>
                                          </p:stCondLst>
                                        </p:cTn>
                                        <p:tgtEl>
                                          <p:spTgt spid="90"/>
                                        </p:tgtEl>
                                        <p:attrNameLst>
                                          <p:attrName>style.visibility</p:attrName>
                                        </p:attrNameLst>
                                      </p:cBhvr>
                                      <p:to>
                                        <p:strVal val="visible"/>
                                      </p:to>
                                    </p:set>
                                    <p:animEffect transition="in" filter="fade">
                                      <p:cBhvr>
                                        <p:cTn id="90" dur="1000"/>
                                        <p:tgtEl>
                                          <p:spTgt spid="90"/>
                                        </p:tgtEl>
                                      </p:cBhvr>
                                    </p:animEffect>
                                    <p:anim calcmode="lin" valueType="num">
                                      <p:cBhvr>
                                        <p:cTn id="91" dur="1000" fill="hold"/>
                                        <p:tgtEl>
                                          <p:spTgt spid="90"/>
                                        </p:tgtEl>
                                        <p:attrNameLst>
                                          <p:attrName>ppt_x</p:attrName>
                                        </p:attrNameLst>
                                      </p:cBhvr>
                                      <p:tavLst>
                                        <p:tav tm="0">
                                          <p:val>
                                            <p:strVal val="#ppt_x"/>
                                          </p:val>
                                        </p:tav>
                                        <p:tav tm="100000">
                                          <p:val>
                                            <p:strVal val="#ppt_x"/>
                                          </p:val>
                                        </p:tav>
                                      </p:tavLst>
                                    </p:anim>
                                    <p:anim calcmode="lin" valueType="num">
                                      <p:cBhvr>
                                        <p:cTn id="92" dur="1000" fill="hold"/>
                                        <p:tgtEl>
                                          <p:spTgt spid="90"/>
                                        </p:tgtEl>
                                        <p:attrNameLst>
                                          <p:attrName>ppt_y</p:attrName>
                                        </p:attrNameLst>
                                      </p:cBhvr>
                                      <p:tavLst>
                                        <p:tav tm="0">
                                          <p:val>
                                            <p:strVal val="#ppt_y-.1"/>
                                          </p:val>
                                        </p:tav>
                                        <p:tav tm="100000">
                                          <p:val>
                                            <p:strVal val="#ppt_y"/>
                                          </p:val>
                                        </p:tav>
                                      </p:tavLst>
                                    </p:anim>
                                  </p:childTnLst>
                                </p:cTn>
                              </p:par>
                              <p:par>
                                <p:cTn id="93" presetID="47" presetClass="entr" presetSubtype="0" fill="hold" nodeType="with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1000"/>
                                        <p:tgtEl>
                                          <p:spTgt spid="91"/>
                                        </p:tgtEl>
                                      </p:cBhvr>
                                    </p:animEffect>
                                    <p:anim calcmode="lin" valueType="num">
                                      <p:cBhvr>
                                        <p:cTn id="96" dur="1000" fill="hold"/>
                                        <p:tgtEl>
                                          <p:spTgt spid="91"/>
                                        </p:tgtEl>
                                        <p:attrNameLst>
                                          <p:attrName>ppt_x</p:attrName>
                                        </p:attrNameLst>
                                      </p:cBhvr>
                                      <p:tavLst>
                                        <p:tav tm="0">
                                          <p:val>
                                            <p:strVal val="#ppt_x"/>
                                          </p:val>
                                        </p:tav>
                                        <p:tav tm="100000">
                                          <p:val>
                                            <p:strVal val="#ppt_x"/>
                                          </p:val>
                                        </p:tav>
                                      </p:tavLst>
                                    </p:anim>
                                    <p:anim calcmode="lin" valueType="num">
                                      <p:cBhvr>
                                        <p:cTn id="97" dur="1000" fill="hold"/>
                                        <p:tgtEl>
                                          <p:spTgt spid="91"/>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fade">
                                      <p:cBhvr>
                                        <p:cTn id="100" dur="1000"/>
                                        <p:tgtEl>
                                          <p:spTgt spid="92"/>
                                        </p:tgtEl>
                                      </p:cBhvr>
                                    </p:animEffect>
                                    <p:anim calcmode="lin" valueType="num">
                                      <p:cBhvr>
                                        <p:cTn id="101" dur="1000" fill="hold"/>
                                        <p:tgtEl>
                                          <p:spTgt spid="92"/>
                                        </p:tgtEl>
                                        <p:attrNameLst>
                                          <p:attrName>ppt_x</p:attrName>
                                        </p:attrNameLst>
                                      </p:cBhvr>
                                      <p:tavLst>
                                        <p:tav tm="0">
                                          <p:val>
                                            <p:strVal val="#ppt_x"/>
                                          </p:val>
                                        </p:tav>
                                        <p:tav tm="100000">
                                          <p:val>
                                            <p:strVal val="#ppt_x"/>
                                          </p:val>
                                        </p:tav>
                                      </p:tavLst>
                                    </p:anim>
                                    <p:anim calcmode="lin" valueType="num">
                                      <p:cBhvr>
                                        <p:cTn id="102" dur="1000" fill="hold"/>
                                        <p:tgtEl>
                                          <p:spTgt spid="92"/>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1000"/>
                                        <p:tgtEl>
                                          <p:spTgt spid="93"/>
                                        </p:tgtEl>
                                      </p:cBhvr>
                                    </p:animEffect>
                                    <p:anim calcmode="lin" valueType="num">
                                      <p:cBhvr>
                                        <p:cTn id="106" dur="1000" fill="hold"/>
                                        <p:tgtEl>
                                          <p:spTgt spid="93"/>
                                        </p:tgtEl>
                                        <p:attrNameLst>
                                          <p:attrName>ppt_x</p:attrName>
                                        </p:attrNameLst>
                                      </p:cBhvr>
                                      <p:tavLst>
                                        <p:tav tm="0">
                                          <p:val>
                                            <p:strVal val="#ppt_x"/>
                                          </p:val>
                                        </p:tav>
                                        <p:tav tm="100000">
                                          <p:val>
                                            <p:strVal val="#ppt_x"/>
                                          </p:val>
                                        </p:tav>
                                      </p:tavLst>
                                    </p:anim>
                                    <p:anim calcmode="lin" valueType="num">
                                      <p:cBhvr>
                                        <p:cTn id="107" dur="1000" fill="hold"/>
                                        <p:tgtEl>
                                          <p:spTgt spid="93"/>
                                        </p:tgtEl>
                                        <p:attrNameLst>
                                          <p:attrName>ppt_y</p:attrName>
                                        </p:attrNameLst>
                                      </p:cBhvr>
                                      <p:tavLst>
                                        <p:tav tm="0">
                                          <p:val>
                                            <p:strVal val="#ppt_y-.1"/>
                                          </p:val>
                                        </p:tav>
                                        <p:tav tm="100000">
                                          <p:val>
                                            <p:strVal val="#ppt_y"/>
                                          </p:val>
                                        </p:tav>
                                      </p:tavLst>
                                    </p:anim>
                                  </p:childTnLst>
                                </p:cTn>
                              </p:par>
                              <p:par>
                                <p:cTn id="108" presetID="47" presetClass="entr" presetSubtype="0"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fade">
                                      <p:cBhvr>
                                        <p:cTn id="110" dur="1000"/>
                                        <p:tgtEl>
                                          <p:spTgt spid="94"/>
                                        </p:tgtEl>
                                      </p:cBhvr>
                                    </p:animEffect>
                                    <p:anim calcmode="lin" valueType="num">
                                      <p:cBhvr>
                                        <p:cTn id="111" dur="1000" fill="hold"/>
                                        <p:tgtEl>
                                          <p:spTgt spid="94"/>
                                        </p:tgtEl>
                                        <p:attrNameLst>
                                          <p:attrName>ppt_x</p:attrName>
                                        </p:attrNameLst>
                                      </p:cBhvr>
                                      <p:tavLst>
                                        <p:tav tm="0">
                                          <p:val>
                                            <p:strVal val="#ppt_x"/>
                                          </p:val>
                                        </p:tav>
                                        <p:tav tm="100000">
                                          <p:val>
                                            <p:strVal val="#ppt_x"/>
                                          </p:val>
                                        </p:tav>
                                      </p:tavLst>
                                    </p:anim>
                                    <p:anim calcmode="lin" valueType="num">
                                      <p:cBhvr>
                                        <p:cTn id="112" dur="1000" fill="hold"/>
                                        <p:tgtEl>
                                          <p:spTgt spid="94"/>
                                        </p:tgtEl>
                                        <p:attrNameLst>
                                          <p:attrName>ppt_y</p:attrName>
                                        </p:attrNameLst>
                                      </p:cBhvr>
                                      <p:tavLst>
                                        <p:tav tm="0">
                                          <p:val>
                                            <p:strVal val="#ppt_y-.1"/>
                                          </p:val>
                                        </p:tav>
                                        <p:tav tm="100000">
                                          <p:val>
                                            <p:strVal val="#ppt_y"/>
                                          </p:val>
                                        </p:tav>
                                      </p:tavLst>
                                    </p:anim>
                                  </p:childTnLst>
                                </p:cTn>
                              </p:par>
                              <p:par>
                                <p:cTn id="113" presetID="47" presetClass="entr" presetSubtype="0" fill="hold"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fade">
                                      <p:cBhvr>
                                        <p:cTn id="115" dur="1000"/>
                                        <p:tgtEl>
                                          <p:spTgt spid="95"/>
                                        </p:tgtEl>
                                      </p:cBhvr>
                                    </p:animEffect>
                                    <p:anim calcmode="lin" valueType="num">
                                      <p:cBhvr>
                                        <p:cTn id="116" dur="1000" fill="hold"/>
                                        <p:tgtEl>
                                          <p:spTgt spid="95"/>
                                        </p:tgtEl>
                                        <p:attrNameLst>
                                          <p:attrName>ppt_x</p:attrName>
                                        </p:attrNameLst>
                                      </p:cBhvr>
                                      <p:tavLst>
                                        <p:tav tm="0">
                                          <p:val>
                                            <p:strVal val="#ppt_x"/>
                                          </p:val>
                                        </p:tav>
                                        <p:tav tm="100000">
                                          <p:val>
                                            <p:strVal val="#ppt_x"/>
                                          </p:val>
                                        </p:tav>
                                      </p:tavLst>
                                    </p:anim>
                                    <p:anim calcmode="lin" valueType="num">
                                      <p:cBhvr>
                                        <p:cTn id="117" dur="1000" fill="hold"/>
                                        <p:tgtEl>
                                          <p:spTgt spid="95"/>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fade">
                                      <p:cBhvr>
                                        <p:cTn id="120" dur="1000"/>
                                        <p:tgtEl>
                                          <p:spTgt spid="96"/>
                                        </p:tgtEl>
                                      </p:cBhvr>
                                    </p:animEffect>
                                    <p:anim calcmode="lin" valueType="num">
                                      <p:cBhvr>
                                        <p:cTn id="121" dur="1000" fill="hold"/>
                                        <p:tgtEl>
                                          <p:spTgt spid="96"/>
                                        </p:tgtEl>
                                        <p:attrNameLst>
                                          <p:attrName>ppt_x</p:attrName>
                                        </p:attrNameLst>
                                      </p:cBhvr>
                                      <p:tavLst>
                                        <p:tav tm="0">
                                          <p:val>
                                            <p:strVal val="#ppt_x"/>
                                          </p:val>
                                        </p:tav>
                                        <p:tav tm="100000">
                                          <p:val>
                                            <p:strVal val="#ppt_x"/>
                                          </p:val>
                                        </p:tav>
                                      </p:tavLst>
                                    </p:anim>
                                    <p:anim calcmode="lin" valueType="num">
                                      <p:cBhvr>
                                        <p:cTn id="122" dur="1000" fill="hold"/>
                                        <p:tgtEl>
                                          <p:spTgt spid="96"/>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0"/>
                                  </p:stCondLst>
                                  <p:childTnLst>
                                    <p:set>
                                      <p:cBhvr>
                                        <p:cTn id="124" dur="1" fill="hold">
                                          <p:stCondLst>
                                            <p:cond delay="0"/>
                                          </p:stCondLst>
                                        </p:cTn>
                                        <p:tgtEl>
                                          <p:spTgt spid="97"/>
                                        </p:tgtEl>
                                        <p:attrNameLst>
                                          <p:attrName>style.visibility</p:attrName>
                                        </p:attrNameLst>
                                      </p:cBhvr>
                                      <p:to>
                                        <p:strVal val="visible"/>
                                      </p:to>
                                    </p:set>
                                    <p:animEffect transition="in" filter="fade">
                                      <p:cBhvr>
                                        <p:cTn id="125" dur="1000"/>
                                        <p:tgtEl>
                                          <p:spTgt spid="97"/>
                                        </p:tgtEl>
                                      </p:cBhvr>
                                    </p:animEffect>
                                    <p:anim calcmode="lin" valueType="num">
                                      <p:cBhvr>
                                        <p:cTn id="126" dur="1000" fill="hold"/>
                                        <p:tgtEl>
                                          <p:spTgt spid="97"/>
                                        </p:tgtEl>
                                        <p:attrNameLst>
                                          <p:attrName>ppt_x</p:attrName>
                                        </p:attrNameLst>
                                      </p:cBhvr>
                                      <p:tavLst>
                                        <p:tav tm="0">
                                          <p:val>
                                            <p:strVal val="#ppt_x"/>
                                          </p:val>
                                        </p:tav>
                                        <p:tav tm="100000">
                                          <p:val>
                                            <p:strVal val="#ppt_x"/>
                                          </p:val>
                                        </p:tav>
                                      </p:tavLst>
                                    </p:anim>
                                    <p:anim calcmode="lin" valueType="num">
                                      <p:cBhvr>
                                        <p:cTn id="127" dur="1000" fill="hold"/>
                                        <p:tgtEl>
                                          <p:spTgt spid="97"/>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99"/>
                                        </p:tgtEl>
                                        <p:attrNameLst>
                                          <p:attrName>style.visibility</p:attrName>
                                        </p:attrNameLst>
                                      </p:cBhvr>
                                      <p:to>
                                        <p:strVal val="visible"/>
                                      </p:to>
                                    </p:set>
                                    <p:animEffect transition="in" filter="fade">
                                      <p:cBhvr>
                                        <p:cTn id="130" dur="1000"/>
                                        <p:tgtEl>
                                          <p:spTgt spid="99"/>
                                        </p:tgtEl>
                                      </p:cBhvr>
                                    </p:animEffect>
                                    <p:anim calcmode="lin" valueType="num">
                                      <p:cBhvr>
                                        <p:cTn id="131" dur="1000" fill="hold"/>
                                        <p:tgtEl>
                                          <p:spTgt spid="99"/>
                                        </p:tgtEl>
                                        <p:attrNameLst>
                                          <p:attrName>ppt_x</p:attrName>
                                        </p:attrNameLst>
                                      </p:cBhvr>
                                      <p:tavLst>
                                        <p:tav tm="0">
                                          <p:val>
                                            <p:strVal val="#ppt_x"/>
                                          </p:val>
                                        </p:tav>
                                        <p:tav tm="100000">
                                          <p:val>
                                            <p:strVal val="#ppt_x"/>
                                          </p:val>
                                        </p:tav>
                                      </p:tavLst>
                                    </p:anim>
                                    <p:anim calcmode="lin" valueType="num">
                                      <p:cBhvr>
                                        <p:cTn id="132" dur="1000" fill="hold"/>
                                        <p:tgtEl>
                                          <p:spTgt spid="99"/>
                                        </p:tgtEl>
                                        <p:attrNameLst>
                                          <p:attrName>ppt_y</p:attrName>
                                        </p:attrNameLst>
                                      </p:cBhvr>
                                      <p:tavLst>
                                        <p:tav tm="0">
                                          <p:val>
                                            <p:strVal val="#ppt_y-.1"/>
                                          </p:val>
                                        </p:tav>
                                        <p:tav tm="100000">
                                          <p:val>
                                            <p:strVal val="#ppt_y"/>
                                          </p:val>
                                        </p:tav>
                                      </p:tavLst>
                                    </p:anim>
                                  </p:childTnLst>
                                </p:cTn>
                              </p:par>
                              <p:par>
                                <p:cTn id="133" presetID="47" presetClass="entr" presetSubtype="0"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1000"/>
                                        <p:tgtEl>
                                          <p:spTgt spid="55"/>
                                        </p:tgtEl>
                                      </p:cBhvr>
                                    </p:animEffect>
                                    <p:anim calcmode="lin" valueType="num">
                                      <p:cBhvr>
                                        <p:cTn id="136" dur="1000" fill="hold"/>
                                        <p:tgtEl>
                                          <p:spTgt spid="55"/>
                                        </p:tgtEl>
                                        <p:attrNameLst>
                                          <p:attrName>ppt_x</p:attrName>
                                        </p:attrNameLst>
                                      </p:cBhvr>
                                      <p:tavLst>
                                        <p:tav tm="0">
                                          <p:val>
                                            <p:strVal val="#ppt_x"/>
                                          </p:val>
                                        </p:tav>
                                        <p:tav tm="100000">
                                          <p:val>
                                            <p:strVal val="#ppt_x"/>
                                          </p:val>
                                        </p:tav>
                                      </p:tavLst>
                                    </p:anim>
                                    <p:anim calcmode="lin" valueType="num">
                                      <p:cBhvr>
                                        <p:cTn id="137" dur="1000" fill="hold"/>
                                        <p:tgtEl>
                                          <p:spTgt spid="55"/>
                                        </p:tgtEl>
                                        <p:attrNameLst>
                                          <p:attrName>ppt_y</p:attrName>
                                        </p:attrNameLst>
                                      </p:cBhvr>
                                      <p:tavLst>
                                        <p:tav tm="0">
                                          <p:val>
                                            <p:strVal val="#ppt_y-.1"/>
                                          </p:val>
                                        </p:tav>
                                        <p:tav tm="100000">
                                          <p:val>
                                            <p:strVal val="#ppt_y"/>
                                          </p:val>
                                        </p:tav>
                                      </p:tavLst>
                                    </p:anim>
                                  </p:childTnLst>
                                </p:cTn>
                              </p:par>
                              <p:par>
                                <p:cTn id="138" presetID="47" presetClass="entr" presetSubtype="0" fill="hold" nodeType="with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fade">
                                      <p:cBhvr>
                                        <p:cTn id="140" dur="1000"/>
                                        <p:tgtEl>
                                          <p:spTgt spid="56"/>
                                        </p:tgtEl>
                                      </p:cBhvr>
                                    </p:animEffect>
                                    <p:anim calcmode="lin" valueType="num">
                                      <p:cBhvr>
                                        <p:cTn id="141" dur="1000" fill="hold"/>
                                        <p:tgtEl>
                                          <p:spTgt spid="56"/>
                                        </p:tgtEl>
                                        <p:attrNameLst>
                                          <p:attrName>ppt_x</p:attrName>
                                        </p:attrNameLst>
                                      </p:cBhvr>
                                      <p:tavLst>
                                        <p:tav tm="0">
                                          <p:val>
                                            <p:strVal val="#ppt_x"/>
                                          </p:val>
                                        </p:tav>
                                        <p:tav tm="100000">
                                          <p:val>
                                            <p:strVal val="#ppt_x"/>
                                          </p:val>
                                        </p:tav>
                                      </p:tavLst>
                                    </p:anim>
                                    <p:anim calcmode="lin" valueType="num">
                                      <p:cBhvr>
                                        <p:cTn id="142" dur="1000" fill="hold"/>
                                        <p:tgtEl>
                                          <p:spTgt spid="56"/>
                                        </p:tgtEl>
                                        <p:attrNameLst>
                                          <p:attrName>ppt_y</p:attrName>
                                        </p:attrNameLst>
                                      </p:cBhvr>
                                      <p:tavLst>
                                        <p:tav tm="0">
                                          <p:val>
                                            <p:strVal val="#ppt_y-.1"/>
                                          </p:val>
                                        </p:tav>
                                        <p:tav tm="100000">
                                          <p:val>
                                            <p:strVal val="#ppt_y"/>
                                          </p:val>
                                        </p:tav>
                                      </p:tavLst>
                                    </p:anim>
                                  </p:childTnLst>
                                </p:cTn>
                              </p:par>
                              <p:par>
                                <p:cTn id="143" presetID="47" presetClass="entr" presetSubtype="0" fill="hold" grpId="0" nodeType="with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1000"/>
                                        <p:tgtEl>
                                          <p:spTgt spid="57"/>
                                        </p:tgtEl>
                                      </p:cBhvr>
                                    </p:animEffect>
                                    <p:anim calcmode="lin" valueType="num">
                                      <p:cBhvr>
                                        <p:cTn id="146" dur="1000" fill="hold"/>
                                        <p:tgtEl>
                                          <p:spTgt spid="57"/>
                                        </p:tgtEl>
                                        <p:attrNameLst>
                                          <p:attrName>ppt_x</p:attrName>
                                        </p:attrNameLst>
                                      </p:cBhvr>
                                      <p:tavLst>
                                        <p:tav tm="0">
                                          <p:val>
                                            <p:strVal val="#ppt_x"/>
                                          </p:val>
                                        </p:tav>
                                        <p:tav tm="100000">
                                          <p:val>
                                            <p:strVal val="#ppt_x"/>
                                          </p:val>
                                        </p:tav>
                                      </p:tavLst>
                                    </p:anim>
                                    <p:anim calcmode="lin" valueType="num">
                                      <p:cBhvr>
                                        <p:cTn id="147" dur="1000" fill="hold"/>
                                        <p:tgtEl>
                                          <p:spTgt spid="57"/>
                                        </p:tgtEl>
                                        <p:attrNameLst>
                                          <p:attrName>ppt_y</p:attrName>
                                        </p:attrNameLst>
                                      </p:cBhvr>
                                      <p:tavLst>
                                        <p:tav tm="0">
                                          <p:val>
                                            <p:strVal val="#ppt_y-.1"/>
                                          </p:val>
                                        </p:tav>
                                        <p:tav tm="100000">
                                          <p:val>
                                            <p:strVal val="#ppt_y"/>
                                          </p:val>
                                        </p:tav>
                                      </p:tavLst>
                                    </p:anim>
                                  </p:childTnLst>
                                </p:cTn>
                              </p:par>
                              <p:par>
                                <p:cTn id="148" presetID="47" presetClass="entr" presetSubtype="0" fill="hold" grpId="0" nodeType="with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1000"/>
                                        <p:tgtEl>
                                          <p:spTgt spid="58"/>
                                        </p:tgtEl>
                                      </p:cBhvr>
                                    </p:animEffect>
                                    <p:anim calcmode="lin" valueType="num">
                                      <p:cBhvr>
                                        <p:cTn id="151" dur="1000" fill="hold"/>
                                        <p:tgtEl>
                                          <p:spTgt spid="58"/>
                                        </p:tgtEl>
                                        <p:attrNameLst>
                                          <p:attrName>ppt_x</p:attrName>
                                        </p:attrNameLst>
                                      </p:cBhvr>
                                      <p:tavLst>
                                        <p:tav tm="0">
                                          <p:val>
                                            <p:strVal val="#ppt_x"/>
                                          </p:val>
                                        </p:tav>
                                        <p:tav tm="100000">
                                          <p:val>
                                            <p:strVal val="#ppt_x"/>
                                          </p:val>
                                        </p:tav>
                                      </p:tavLst>
                                    </p:anim>
                                    <p:anim calcmode="lin" valueType="num">
                                      <p:cBhvr>
                                        <p:cTn id="152" dur="1000" fill="hold"/>
                                        <p:tgtEl>
                                          <p:spTgt spid="58"/>
                                        </p:tgtEl>
                                        <p:attrNameLst>
                                          <p:attrName>ppt_y</p:attrName>
                                        </p:attrNameLst>
                                      </p:cBhvr>
                                      <p:tavLst>
                                        <p:tav tm="0">
                                          <p:val>
                                            <p:strVal val="#ppt_y-.1"/>
                                          </p:val>
                                        </p:tav>
                                        <p:tav tm="100000">
                                          <p:val>
                                            <p:strVal val="#ppt_y"/>
                                          </p:val>
                                        </p:tav>
                                      </p:tavLst>
                                    </p:anim>
                                  </p:childTnLst>
                                </p:cTn>
                              </p:par>
                              <p:par>
                                <p:cTn id="153" presetID="47" presetClass="entr" presetSubtype="0" fill="hold" nodeType="withEffect">
                                  <p:stCondLst>
                                    <p:cond delay="0"/>
                                  </p:stCondLst>
                                  <p:childTnLst>
                                    <p:set>
                                      <p:cBhvr>
                                        <p:cTn id="154" dur="1" fill="hold">
                                          <p:stCondLst>
                                            <p:cond delay="0"/>
                                          </p:stCondLst>
                                        </p:cTn>
                                        <p:tgtEl>
                                          <p:spTgt spid="59"/>
                                        </p:tgtEl>
                                        <p:attrNameLst>
                                          <p:attrName>style.visibility</p:attrName>
                                        </p:attrNameLst>
                                      </p:cBhvr>
                                      <p:to>
                                        <p:strVal val="visible"/>
                                      </p:to>
                                    </p:set>
                                    <p:animEffect transition="in" filter="fade">
                                      <p:cBhvr>
                                        <p:cTn id="155" dur="1000"/>
                                        <p:tgtEl>
                                          <p:spTgt spid="59"/>
                                        </p:tgtEl>
                                      </p:cBhvr>
                                    </p:animEffect>
                                    <p:anim calcmode="lin" valueType="num">
                                      <p:cBhvr>
                                        <p:cTn id="156" dur="1000" fill="hold"/>
                                        <p:tgtEl>
                                          <p:spTgt spid="59"/>
                                        </p:tgtEl>
                                        <p:attrNameLst>
                                          <p:attrName>ppt_x</p:attrName>
                                        </p:attrNameLst>
                                      </p:cBhvr>
                                      <p:tavLst>
                                        <p:tav tm="0">
                                          <p:val>
                                            <p:strVal val="#ppt_x"/>
                                          </p:val>
                                        </p:tav>
                                        <p:tav tm="100000">
                                          <p:val>
                                            <p:strVal val="#ppt_x"/>
                                          </p:val>
                                        </p:tav>
                                      </p:tavLst>
                                    </p:anim>
                                    <p:anim calcmode="lin" valueType="num">
                                      <p:cBhvr>
                                        <p:cTn id="15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2" grpId="0"/>
      <p:bldP spid="53" grpId="0"/>
      <p:bldP spid="88" grpId="0"/>
      <p:bldP spid="89" grpId="0"/>
      <p:bldP spid="92" grpId="0"/>
      <p:bldP spid="93" grpId="0"/>
      <p:bldP spid="96" grpId="0"/>
      <p:bldP spid="97" grpId="0"/>
      <p:bldP spid="99" grpId="0"/>
      <p:bldP spid="35" grpId="0"/>
      <p:bldP spid="36" grpId="0" animBg="1"/>
      <p:bldP spid="57" grpId="0"/>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2459328" cy="800219"/>
            <a:chOff x="1949291" y="371073"/>
            <a:chExt cx="2459328" cy="800219"/>
          </a:xfrm>
        </p:grpSpPr>
        <p:sp>
          <p:nvSpPr>
            <p:cNvPr id="41" name="文本框 40"/>
            <p:cNvSpPr txBox="1"/>
            <p:nvPr/>
          </p:nvSpPr>
          <p:spPr>
            <a:xfrm>
              <a:off x="1949291" y="371073"/>
              <a:ext cx="24593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PAGE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1" y="1749128"/>
            <a:ext cx="5273710" cy="2246769"/>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The following this test of a website included:</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Title</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Canonical URL</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Status code</a:t>
            </a:r>
          </a:p>
        </p:txBody>
      </p:sp>
      <p:pic>
        <p:nvPicPr>
          <p:cNvPr id="10" name="Picture 4">
            <a:extLst>
              <a:ext uri="{FF2B5EF4-FFF2-40B4-BE49-F238E27FC236}">
                <a16:creationId xmlns:a16="http://schemas.microsoft.com/office/drawing/2014/main" id="{B368CFC6-B11D-44BB-8CDF-C0BB7C413E8A}"/>
              </a:ext>
            </a:extLst>
          </p:cNvPr>
          <p:cNvPicPr>
            <a:picLocks noChangeAspect="1"/>
          </p:cNvPicPr>
          <p:nvPr/>
        </p:nvPicPr>
        <p:blipFill>
          <a:blip r:embed="rId4"/>
          <a:stretch>
            <a:fillRect/>
          </a:stretch>
        </p:blipFill>
        <p:spPr>
          <a:xfrm>
            <a:off x="6521450" y="1268413"/>
            <a:ext cx="5397500" cy="2857500"/>
          </a:xfrm>
          <a:prstGeom prst="rect">
            <a:avLst/>
          </a:prstGeom>
        </p:spPr>
      </p:pic>
    </p:spTree>
    <p:extLst>
      <p:ext uri="{BB962C8B-B14F-4D97-AF65-F5344CB8AC3E}">
        <p14:creationId xmlns:p14="http://schemas.microsoft.com/office/powerpoint/2010/main" val="106505949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689" t="7719" r="5274"/>
          <a:stretch/>
        </p:blipFill>
        <p:spPr>
          <a:xfrm rot="16200000" flipV="1">
            <a:off x="6752770" y="1418770"/>
            <a:ext cx="6872516" cy="4005943"/>
          </a:xfrm>
          <a:prstGeom prst="rect">
            <a:avLst/>
          </a:prstGeom>
        </p:spPr>
      </p:pic>
      <p:sp>
        <p:nvSpPr>
          <p:cNvPr id="4" name="文本框 3"/>
          <p:cNvSpPr txBox="1"/>
          <p:nvPr/>
        </p:nvSpPr>
        <p:spPr>
          <a:xfrm>
            <a:off x="3012418" y="3644970"/>
            <a:ext cx="3550972"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rPr>
              <a:t>INTRODUCTION</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endParaRPr>
          </a:p>
        </p:txBody>
      </p:sp>
      <p:sp>
        <p:nvSpPr>
          <p:cNvPr id="5" name="文本框 4"/>
          <p:cNvSpPr txBox="1"/>
          <p:nvPr/>
        </p:nvSpPr>
        <p:spPr>
          <a:xfrm>
            <a:off x="727902" y="4352856"/>
            <a:ext cx="8119996" cy="1384995"/>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latin typeface="Calibri" panose="020F0502020204030204" pitchFamily="34" charset="0"/>
                <a:cs typeface="Calibri" panose="020F0502020204030204" pitchFamily="34" charset="0"/>
              </a:rPr>
              <a:t>Brief description</a:t>
            </a:r>
          </a:p>
          <a:p>
            <a:pPr algn="ctr"/>
            <a:r>
              <a:rPr lang="en-US" altLang="zh-CN" sz="2800" dirty="0">
                <a:solidFill>
                  <a:schemeClr val="bg1">
                    <a:lumMod val="50000"/>
                  </a:schemeClr>
                </a:solidFill>
                <a:latin typeface="Calibri" panose="020F0502020204030204" pitchFamily="34" charset="0"/>
                <a:cs typeface="Calibri" panose="020F0502020204030204" pitchFamily="34" charset="0"/>
              </a:rPr>
              <a:t>Problem definition , proposed solution, boundary</a:t>
            </a:r>
            <a:endParaRPr lang="zh-CN" altLang="en-US" sz="2800" dirty="0">
              <a:solidFill>
                <a:schemeClr val="bg1">
                  <a:lumMod val="50000"/>
                </a:schemeClr>
              </a:solidFill>
              <a:latin typeface="Calibri" panose="020F0502020204030204" pitchFamily="34" charset="0"/>
              <a:cs typeface="Calibri" panose="020F0502020204030204" pitchFamily="34" charset="0"/>
            </a:endParaRPr>
          </a:p>
          <a:p>
            <a:pPr algn="ctr"/>
            <a:endParaRPr lang="zh-CN" altLang="en-US" sz="2800" dirty="0">
              <a:solidFill>
                <a:schemeClr val="bg1">
                  <a:lumMod val="50000"/>
                </a:schemeClr>
              </a:solidFill>
              <a:latin typeface="Calibri" panose="020F0502020204030204" pitchFamily="34" charset="0"/>
              <a:cs typeface="Calibri" panose="020F0502020204030204" pitchFamily="34" charset="0"/>
            </a:endParaRPr>
          </a:p>
        </p:txBody>
      </p:sp>
      <p:grpSp>
        <p:nvGrpSpPr>
          <p:cNvPr id="11" name="组合 10"/>
          <p:cNvGrpSpPr/>
          <p:nvPr/>
        </p:nvGrpSpPr>
        <p:grpSpPr>
          <a:xfrm>
            <a:off x="3127754" y="1243574"/>
            <a:ext cx="2853945" cy="1888501"/>
            <a:chOff x="3127754" y="1243574"/>
            <a:chExt cx="2853945" cy="1888501"/>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754" y="1243574"/>
              <a:ext cx="2853945" cy="1888501"/>
            </a:xfrm>
            <a:prstGeom prst="rect">
              <a:avLst/>
            </a:prstGeom>
            <a:effectLst>
              <a:outerShdw blurRad="241300" sx="102000" sy="102000" algn="ctr" rotWithShape="0">
                <a:prstClr val="black">
                  <a:alpha val="40000"/>
                </a:prstClr>
              </a:outerShdw>
            </a:effectLst>
          </p:spPr>
        </p:pic>
        <p:sp>
          <p:nvSpPr>
            <p:cNvPr id="10" name="文本框 9"/>
            <p:cNvSpPr txBox="1"/>
            <p:nvPr/>
          </p:nvSpPr>
          <p:spPr>
            <a:xfrm>
              <a:off x="4265962" y="1824297"/>
              <a:ext cx="1043876" cy="1107996"/>
            </a:xfrm>
            <a:prstGeom prst="rect">
              <a:avLst/>
            </a:prstGeom>
            <a:noFill/>
            <a:effectLst>
              <a:outerShdw blurRad="241300" sx="102000" sy="102000" algn="ctr" rotWithShape="0">
                <a:prstClr val="black">
                  <a:alpha val="40000"/>
                </a:prstClr>
              </a:outerShdw>
            </a:effectLst>
          </p:spPr>
          <p:txBody>
            <a:bodyPr wrap="none" rtlCol="0">
              <a:spAutoFit/>
              <a:scene3d>
                <a:camera prst="orthographicFront"/>
                <a:lightRig rig="threePt" dir="t"/>
              </a:scene3d>
              <a:sp3d contourW="12700"/>
            </a:bodyPr>
            <a:lstStyle/>
            <a:p>
              <a:pPr algn="ctr"/>
              <a:r>
                <a:rPr lang="en-US" altLang="zh-CN" sz="6600" b="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rPr>
                <a:t>01</a:t>
              </a:r>
              <a:endParaRPr lang="zh-CN" altLang="en-US" sz="6600" b="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endParaRPr>
            </a:p>
          </p:txBody>
        </p:sp>
      </p:grpSp>
    </p:spTree>
    <p:extLst>
      <p:ext uri="{BB962C8B-B14F-4D97-AF65-F5344CB8AC3E}">
        <p14:creationId xmlns:p14="http://schemas.microsoft.com/office/powerpoint/2010/main" val="42520135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2459328" cy="800219"/>
            <a:chOff x="1949291" y="371073"/>
            <a:chExt cx="2459328" cy="800219"/>
          </a:xfrm>
        </p:grpSpPr>
        <p:sp>
          <p:nvSpPr>
            <p:cNvPr id="41" name="文本框 40"/>
            <p:cNvSpPr txBox="1"/>
            <p:nvPr/>
          </p:nvSpPr>
          <p:spPr>
            <a:xfrm>
              <a:off x="1949291" y="371073"/>
              <a:ext cx="245932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PAGE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32" name="Picture 3">
            <a:extLst>
              <a:ext uri="{FF2B5EF4-FFF2-40B4-BE49-F238E27FC236}">
                <a16:creationId xmlns:a16="http://schemas.microsoft.com/office/drawing/2014/main" id="{627499B7-1BBF-43B3-A5FE-9E7655D57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33" name="Straight Arrow Connector 4">
            <a:extLst>
              <a:ext uri="{FF2B5EF4-FFF2-40B4-BE49-F238E27FC236}">
                <a16:creationId xmlns:a16="http://schemas.microsoft.com/office/drawing/2014/main" id="{1A4EE491-FBC3-4F6B-97D4-A1D3107672BA}"/>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5">
            <a:extLst>
              <a:ext uri="{FF2B5EF4-FFF2-40B4-BE49-F238E27FC236}">
                <a16:creationId xmlns:a16="http://schemas.microsoft.com/office/drawing/2014/main" id="{32DAC174-6E41-4D43-9A00-B3322494E4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35" name="Picture 6">
            <a:extLst>
              <a:ext uri="{FF2B5EF4-FFF2-40B4-BE49-F238E27FC236}">
                <a16:creationId xmlns:a16="http://schemas.microsoft.com/office/drawing/2014/main" id="{9AA86D98-076D-408E-824E-5EA5114FBD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36" name="Picture 7">
            <a:extLst>
              <a:ext uri="{FF2B5EF4-FFF2-40B4-BE49-F238E27FC236}">
                <a16:creationId xmlns:a16="http://schemas.microsoft.com/office/drawing/2014/main" id="{792EB3CA-9DD3-4D32-B198-8793CB0D14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2047" y="3397246"/>
            <a:ext cx="1236480" cy="1236480"/>
          </a:xfrm>
          <a:prstGeom prst="rect">
            <a:avLst/>
          </a:prstGeom>
        </p:spPr>
      </p:pic>
      <p:sp>
        <p:nvSpPr>
          <p:cNvPr id="37" name="TextBox 8">
            <a:extLst>
              <a:ext uri="{FF2B5EF4-FFF2-40B4-BE49-F238E27FC236}">
                <a16:creationId xmlns:a16="http://schemas.microsoft.com/office/drawing/2014/main" id="{140D4F62-6DBA-45B3-9535-D843BD41F119}"/>
              </a:ext>
            </a:extLst>
          </p:cNvPr>
          <p:cNvSpPr txBox="1"/>
          <p:nvPr/>
        </p:nvSpPr>
        <p:spPr>
          <a:xfrm>
            <a:off x="207550" y="2517302"/>
            <a:ext cx="6126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a:t>
            </a:r>
          </a:p>
        </p:txBody>
      </p:sp>
      <p:sp>
        <p:nvSpPr>
          <p:cNvPr id="43" name="TextBox 10">
            <a:extLst>
              <a:ext uri="{FF2B5EF4-FFF2-40B4-BE49-F238E27FC236}">
                <a16:creationId xmlns:a16="http://schemas.microsoft.com/office/drawing/2014/main" id="{C791D908-2322-4195-A542-F076EFDD34E2}"/>
              </a:ext>
            </a:extLst>
          </p:cNvPr>
          <p:cNvSpPr txBox="1"/>
          <p:nvPr/>
        </p:nvSpPr>
        <p:spPr>
          <a:xfrm>
            <a:off x="995338" y="1814415"/>
            <a:ext cx="2175083"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1. Login as Staff role  </a:t>
            </a:r>
          </a:p>
        </p:txBody>
      </p:sp>
      <p:sp>
        <p:nvSpPr>
          <p:cNvPr id="44" name="TextBox 11">
            <a:extLst>
              <a:ext uri="{FF2B5EF4-FFF2-40B4-BE49-F238E27FC236}">
                <a16:creationId xmlns:a16="http://schemas.microsoft.com/office/drawing/2014/main" id="{5D771628-42AE-4446-8C95-EA388E181888}"/>
              </a:ext>
            </a:extLst>
          </p:cNvPr>
          <p:cNvSpPr txBox="1"/>
          <p:nvPr/>
        </p:nvSpPr>
        <p:spPr>
          <a:xfrm>
            <a:off x="3165644" y="2903701"/>
            <a:ext cx="11652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 Page </a:t>
            </a:r>
          </a:p>
        </p:txBody>
      </p:sp>
      <p:cxnSp>
        <p:nvCxnSpPr>
          <p:cNvPr id="45" name="Straight Arrow Connector 12">
            <a:extLst>
              <a:ext uri="{FF2B5EF4-FFF2-40B4-BE49-F238E27FC236}">
                <a16:creationId xmlns:a16="http://schemas.microsoft.com/office/drawing/2014/main" id="{9A89B738-FE39-4ADA-9EED-9AEC91A1371A}"/>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13">
            <a:extLst>
              <a:ext uri="{FF2B5EF4-FFF2-40B4-BE49-F238E27FC236}">
                <a16:creationId xmlns:a16="http://schemas.microsoft.com/office/drawing/2014/main" id="{A94B7894-4C46-44BC-B566-94EA8711DB80}"/>
              </a:ext>
            </a:extLst>
          </p:cNvPr>
          <p:cNvSpPr txBox="1"/>
          <p:nvPr/>
        </p:nvSpPr>
        <p:spPr>
          <a:xfrm>
            <a:off x="4356450" y="1604081"/>
            <a:ext cx="1984474"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2. Choose Page Test</a:t>
            </a:r>
          </a:p>
        </p:txBody>
      </p:sp>
      <p:sp>
        <p:nvSpPr>
          <p:cNvPr id="47" name="TextBox 14">
            <a:extLst>
              <a:ext uri="{FF2B5EF4-FFF2-40B4-BE49-F238E27FC236}">
                <a16:creationId xmlns:a16="http://schemas.microsoft.com/office/drawing/2014/main" id="{0499BAF8-2826-4267-A224-8BC543057250}"/>
              </a:ext>
            </a:extLst>
          </p:cNvPr>
          <p:cNvSpPr txBox="1"/>
          <p:nvPr/>
        </p:nvSpPr>
        <p:spPr>
          <a:xfrm>
            <a:off x="6707470" y="2733473"/>
            <a:ext cx="1108509"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Pages</a:t>
            </a:r>
          </a:p>
          <a:p>
            <a:pPr algn="ctr"/>
            <a:r>
              <a:rPr lang="en-US" dirty="0">
                <a:latin typeface="Calibri" panose="020F0502020204030204" pitchFamily="34" charset="0"/>
                <a:cs typeface="Calibri" panose="020F0502020204030204" pitchFamily="34" charset="0"/>
              </a:rPr>
              <a:t>Test Page </a:t>
            </a:r>
          </a:p>
        </p:txBody>
      </p:sp>
      <p:cxnSp>
        <p:nvCxnSpPr>
          <p:cNvPr id="48" name="Straight Arrow Connector 15">
            <a:extLst>
              <a:ext uri="{FF2B5EF4-FFF2-40B4-BE49-F238E27FC236}">
                <a16:creationId xmlns:a16="http://schemas.microsoft.com/office/drawing/2014/main" id="{50E45782-859F-44E3-951B-AD78FCAB3DF2}"/>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17">
            <a:extLst>
              <a:ext uri="{FF2B5EF4-FFF2-40B4-BE49-F238E27FC236}">
                <a16:creationId xmlns:a16="http://schemas.microsoft.com/office/drawing/2014/main" id="{56A5EE81-DD1E-4209-9C59-EC1F5943E2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58" name="TextBox 18">
            <a:extLst>
              <a:ext uri="{FF2B5EF4-FFF2-40B4-BE49-F238E27FC236}">
                <a16:creationId xmlns:a16="http://schemas.microsoft.com/office/drawing/2014/main" id="{412AE4A4-8F55-446A-AC05-34185AC2B32F}"/>
              </a:ext>
            </a:extLst>
          </p:cNvPr>
          <p:cNvSpPr txBox="1"/>
          <p:nvPr/>
        </p:nvSpPr>
        <p:spPr>
          <a:xfrm>
            <a:off x="7759289" y="1525744"/>
            <a:ext cx="1756891"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3. Choose pages </a:t>
            </a:r>
          </a:p>
          <a:p>
            <a:pPr algn="ctr"/>
            <a:r>
              <a:rPr lang="en-US" dirty="0">
                <a:latin typeface="Calibri" panose="020F0502020204030204" pitchFamily="34" charset="0"/>
                <a:cs typeface="Calibri" panose="020F0502020204030204" pitchFamily="34" charset="0"/>
              </a:rPr>
              <a:t>option</a:t>
            </a:r>
          </a:p>
        </p:txBody>
      </p:sp>
      <p:sp>
        <p:nvSpPr>
          <p:cNvPr id="59" name="TextBox 19">
            <a:extLst>
              <a:ext uri="{FF2B5EF4-FFF2-40B4-BE49-F238E27FC236}">
                <a16:creationId xmlns:a16="http://schemas.microsoft.com/office/drawing/2014/main" id="{1C01901C-0837-45C8-A6E2-ABB2952A14CB}"/>
              </a:ext>
            </a:extLst>
          </p:cNvPr>
          <p:cNvSpPr txBox="1"/>
          <p:nvPr/>
        </p:nvSpPr>
        <p:spPr>
          <a:xfrm>
            <a:off x="10600227" y="1805869"/>
            <a:ext cx="13838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Page Option </a:t>
            </a:r>
          </a:p>
          <a:p>
            <a:r>
              <a:rPr lang="en-US" dirty="0">
                <a:latin typeface="Calibri" panose="020F0502020204030204" pitchFamily="34" charset="0"/>
                <a:cs typeface="Calibri" panose="020F0502020204030204" pitchFamily="34" charset="0"/>
              </a:rPr>
              <a:t>Popup</a:t>
            </a:r>
          </a:p>
        </p:txBody>
      </p:sp>
      <p:pic>
        <p:nvPicPr>
          <p:cNvPr id="60" name="Picture 20">
            <a:extLst>
              <a:ext uri="{FF2B5EF4-FFF2-40B4-BE49-F238E27FC236}">
                <a16:creationId xmlns:a16="http://schemas.microsoft.com/office/drawing/2014/main" id="{CBEABACD-8868-4DCC-AF0B-5724BFB7DD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61" name="Straight Arrow Connector 23">
            <a:extLst>
              <a:ext uri="{FF2B5EF4-FFF2-40B4-BE49-F238E27FC236}">
                <a16:creationId xmlns:a16="http://schemas.microsoft.com/office/drawing/2014/main" id="{779383EC-E125-4A2F-9327-4C4F242F7E1F}"/>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30">
            <a:extLst>
              <a:ext uri="{FF2B5EF4-FFF2-40B4-BE49-F238E27FC236}">
                <a16:creationId xmlns:a16="http://schemas.microsoft.com/office/drawing/2014/main" id="{4600093A-5369-4E35-BE99-8D10F218CB4F}"/>
              </a:ext>
            </a:extLst>
          </p:cNvPr>
          <p:cNvSpPr txBox="1"/>
          <p:nvPr/>
        </p:nvSpPr>
        <p:spPr>
          <a:xfrm>
            <a:off x="10135052" y="2850713"/>
            <a:ext cx="13086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4. Save </a:t>
            </a:r>
          </a:p>
          <a:p>
            <a:r>
              <a:rPr lang="en-US" dirty="0">
                <a:latin typeface="Calibri" panose="020F0502020204030204" pitchFamily="34" charset="0"/>
                <a:cs typeface="Calibri" panose="020F0502020204030204" pitchFamily="34" charset="0"/>
              </a:rPr>
              <a:t>page option</a:t>
            </a:r>
          </a:p>
        </p:txBody>
      </p:sp>
      <p:sp>
        <p:nvSpPr>
          <p:cNvPr id="63" name="TextBox 31">
            <a:extLst>
              <a:ext uri="{FF2B5EF4-FFF2-40B4-BE49-F238E27FC236}">
                <a16:creationId xmlns:a16="http://schemas.microsoft.com/office/drawing/2014/main" id="{15D07CA4-FE42-40A0-81F7-F40D41C837B6}"/>
              </a:ext>
            </a:extLst>
          </p:cNvPr>
          <p:cNvSpPr txBox="1"/>
          <p:nvPr/>
        </p:nvSpPr>
        <p:spPr>
          <a:xfrm>
            <a:off x="9656235" y="4849452"/>
            <a:ext cx="1055610"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Pages</a:t>
            </a:r>
          </a:p>
          <a:p>
            <a:pPr algn="ctr"/>
            <a:r>
              <a:rPr lang="en-US" dirty="0">
                <a:latin typeface="Calibri" panose="020F0502020204030204" pitchFamily="34" charset="0"/>
                <a:cs typeface="Calibri" panose="020F0502020204030204" pitchFamily="34" charset="0"/>
              </a:rPr>
              <a:t>Test Page</a:t>
            </a:r>
          </a:p>
        </p:txBody>
      </p:sp>
      <p:pic>
        <p:nvPicPr>
          <p:cNvPr id="81" name="Picture 32">
            <a:extLst>
              <a:ext uri="{FF2B5EF4-FFF2-40B4-BE49-F238E27FC236}">
                <a16:creationId xmlns:a16="http://schemas.microsoft.com/office/drawing/2014/main" id="{B984BBC3-7A83-4B35-8719-D7D1EB9EBC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0399" y="3827170"/>
            <a:ext cx="1049520" cy="1049520"/>
          </a:xfrm>
          <a:prstGeom prst="rect">
            <a:avLst/>
          </a:prstGeom>
        </p:spPr>
      </p:pic>
      <p:cxnSp>
        <p:nvCxnSpPr>
          <p:cNvPr id="82" name="Straight Arrow Connector 33">
            <a:extLst>
              <a:ext uri="{FF2B5EF4-FFF2-40B4-BE49-F238E27FC236}">
                <a16:creationId xmlns:a16="http://schemas.microsoft.com/office/drawing/2014/main" id="{C27AE721-5643-45F2-AB80-5C2263775E24}"/>
              </a:ext>
            </a:extLst>
          </p:cNvPr>
          <p:cNvCxnSpPr>
            <a:cxnSpLocks/>
            <a:stCxn id="60" idx="1"/>
            <a:endCxn id="81" idx="3"/>
          </p:cNvCxnSpPr>
          <p:nvPr/>
        </p:nvCxnSpPr>
        <p:spPr>
          <a:xfrm flipH="1" flipV="1">
            <a:off x="7809919" y="4351930"/>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36">
            <a:extLst>
              <a:ext uri="{FF2B5EF4-FFF2-40B4-BE49-F238E27FC236}">
                <a16:creationId xmlns:a16="http://schemas.microsoft.com/office/drawing/2014/main" id="{00F0BA46-100F-43AA-B488-44C15976B2CC}"/>
              </a:ext>
            </a:extLst>
          </p:cNvPr>
          <p:cNvSpPr txBox="1"/>
          <p:nvPr/>
        </p:nvSpPr>
        <p:spPr>
          <a:xfrm>
            <a:off x="8071148" y="3760692"/>
            <a:ext cx="970650"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5.Check </a:t>
            </a:r>
          </a:p>
          <a:p>
            <a:pPr algn="ctr"/>
            <a:r>
              <a:rPr lang="en-US" dirty="0">
                <a:latin typeface="Calibri" panose="020F0502020204030204" pitchFamily="34" charset="0"/>
                <a:cs typeface="Calibri" panose="020F0502020204030204" pitchFamily="34" charset="0"/>
              </a:rPr>
              <a:t>Pages</a:t>
            </a:r>
          </a:p>
        </p:txBody>
      </p:sp>
      <p:sp>
        <p:nvSpPr>
          <p:cNvPr id="84" name="TextBox 38">
            <a:extLst>
              <a:ext uri="{FF2B5EF4-FFF2-40B4-BE49-F238E27FC236}">
                <a16:creationId xmlns:a16="http://schemas.microsoft.com/office/drawing/2014/main" id="{5E943F3F-1F9F-44EB-B933-D29CA2FE0AF4}"/>
              </a:ext>
            </a:extLst>
          </p:cNvPr>
          <p:cNvSpPr txBox="1"/>
          <p:nvPr/>
        </p:nvSpPr>
        <p:spPr>
          <a:xfrm>
            <a:off x="6340541" y="4836960"/>
            <a:ext cx="188923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check result table </a:t>
            </a:r>
          </a:p>
        </p:txBody>
      </p:sp>
      <p:cxnSp>
        <p:nvCxnSpPr>
          <p:cNvPr id="85" name="Straight Arrow Connector 39">
            <a:extLst>
              <a:ext uri="{FF2B5EF4-FFF2-40B4-BE49-F238E27FC236}">
                <a16:creationId xmlns:a16="http://schemas.microsoft.com/office/drawing/2014/main" id="{59FF4925-43D9-45C0-945E-860E5B5F6D45}"/>
              </a:ext>
            </a:extLst>
          </p:cNvPr>
          <p:cNvCxnSpPr>
            <a:cxnSpLocks/>
          </p:cNvCxnSpPr>
          <p:nvPr/>
        </p:nvCxnSpPr>
        <p:spPr>
          <a:xfrm flipH="1" flipV="1">
            <a:off x="4960026" y="4300220"/>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40">
            <a:extLst>
              <a:ext uri="{FF2B5EF4-FFF2-40B4-BE49-F238E27FC236}">
                <a16:creationId xmlns:a16="http://schemas.microsoft.com/office/drawing/2014/main" id="{AF00F67A-881B-4039-954A-8883F6CED822}"/>
              </a:ext>
            </a:extLst>
          </p:cNvPr>
          <p:cNvSpPr txBox="1"/>
          <p:nvPr/>
        </p:nvSpPr>
        <p:spPr>
          <a:xfrm>
            <a:off x="4994488" y="3971926"/>
            <a:ext cx="142910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6. Save result</a:t>
            </a:r>
          </a:p>
        </p:txBody>
      </p:sp>
      <p:sp>
        <p:nvSpPr>
          <p:cNvPr id="49" name="文本框 41">
            <a:extLst>
              <a:ext uri="{FF2B5EF4-FFF2-40B4-BE49-F238E27FC236}">
                <a16:creationId xmlns:a16="http://schemas.microsoft.com/office/drawing/2014/main" id="{3A2D2156-7C0B-EE44-AF38-78210144C8D6}"/>
              </a:ext>
            </a:extLst>
          </p:cNvPr>
          <p:cNvSpPr txBox="1"/>
          <p:nvPr/>
        </p:nvSpPr>
        <p:spPr>
          <a:xfrm>
            <a:off x="3738026" y="551304"/>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50" name="Chevron 49">
            <a:extLst>
              <a:ext uri="{FF2B5EF4-FFF2-40B4-BE49-F238E27FC236}">
                <a16:creationId xmlns:a16="http://schemas.microsoft.com/office/drawing/2014/main" id="{35D6237E-66AC-E046-9E9B-9B56131335E3}"/>
              </a:ext>
            </a:extLst>
          </p:cNvPr>
          <p:cNvSpPr/>
          <p:nvPr/>
        </p:nvSpPr>
        <p:spPr>
          <a:xfrm>
            <a:off x="3654857" y="732572"/>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2567533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948791" cy="800219"/>
            <a:chOff x="1949291" y="371073"/>
            <a:chExt cx="4948791" cy="800219"/>
          </a:xfrm>
        </p:grpSpPr>
        <p:sp>
          <p:nvSpPr>
            <p:cNvPr id="41" name="文本框 40"/>
            <p:cNvSpPr txBox="1"/>
            <p:nvPr/>
          </p:nvSpPr>
          <p:spPr>
            <a:xfrm>
              <a:off x="1949291" y="371073"/>
              <a:ext cx="4948791"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CONTACT DETAIL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2246769"/>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This test detects the information contact of a website. WCS only check the information contact included: </a:t>
            </a:r>
          </a:p>
          <a:p>
            <a:pPr marL="800100"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Phone Numbers</a:t>
            </a:r>
          </a:p>
          <a:p>
            <a:pPr marL="800100"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Emails</a:t>
            </a:r>
          </a:p>
        </p:txBody>
      </p:sp>
      <p:pic>
        <p:nvPicPr>
          <p:cNvPr id="10" name="Picture 4">
            <a:extLst>
              <a:ext uri="{FF2B5EF4-FFF2-40B4-BE49-F238E27FC236}">
                <a16:creationId xmlns:a16="http://schemas.microsoft.com/office/drawing/2014/main" id="{F9BC9C6C-7815-458E-A60A-E84DA24A7085}"/>
              </a:ext>
            </a:extLst>
          </p:cNvPr>
          <p:cNvPicPr>
            <a:picLocks noChangeAspect="1"/>
          </p:cNvPicPr>
          <p:nvPr/>
        </p:nvPicPr>
        <p:blipFill>
          <a:blip r:embed="rId4"/>
          <a:stretch>
            <a:fillRect/>
          </a:stretch>
        </p:blipFill>
        <p:spPr>
          <a:xfrm>
            <a:off x="2981290" y="3995897"/>
            <a:ext cx="4204056" cy="2370763"/>
          </a:xfrm>
          <a:prstGeom prst="rect">
            <a:avLst/>
          </a:prstGeom>
        </p:spPr>
      </p:pic>
    </p:spTree>
    <p:extLst>
      <p:ext uri="{BB962C8B-B14F-4D97-AF65-F5344CB8AC3E}">
        <p14:creationId xmlns:p14="http://schemas.microsoft.com/office/powerpoint/2010/main" val="3217601147"/>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948791" cy="800219"/>
            <a:chOff x="1949291" y="371073"/>
            <a:chExt cx="4948791" cy="800219"/>
          </a:xfrm>
        </p:grpSpPr>
        <p:sp>
          <p:nvSpPr>
            <p:cNvPr id="41" name="文本框 40"/>
            <p:cNvSpPr txBox="1"/>
            <p:nvPr/>
          </p:nvSpPr>
          <p:spPr>
            <a:xfrm>
              <a:off x="1949291" y="371073"/>
              <a:ext cx="4948791"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CONTACT DETAIL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32" name="Picture 3">
            <a:extLst>
              <a:ext uri="{FF2B5EF4-FFF2-40B4-BE49-F238E27FC236}">
                <a16:creationId xmlns:a16="http://schemas.microsoft.com/office/drawing/2014/main" id="{C5EB348D-DF13-47ED-8BBA-97C0B4F55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33" name="Straight Arrow Connector 4">
            <a:extLst>
              <a:ext uri="{FF2B5EF4-FFF2-40B4-BE49-F238E27FC236}">
                <a16:creationId xmlns:a16="http://schemas.microsoft.com/office/drawing/2014/main" id="{03BBAC59-EF12-4DD5-8AD8-AB16075AF469}"/>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5">
            <a:extLst>
              <a:ext uri="{FF2B5EF4-FFF2-40B4-BE49-F238E27FC236}">
                <a16:creationId xmlns:a16="http://schemas.microsoft.com/office/drawing/2014/main" id="{D53828AF-F49B-47F0-9C6F-ADDE8DD6C7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35" name="Picture 6">
            <a:extLst>
              <a:ext uri="{FF2B5EF4-FFF2-40B4-BE49-F238E27FC236}">
                <a16:creationId xmlns:a16="http://schemas.microsoft.com/office/drawing/2014/main" id="{4A035B54-93B9-4F72-A0EF-B932A54AA4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36" name="Picture 7">
            <a:extLst>
              <a:ext uri="{FF2B5EF4-FFF2-40B4-BE49-F238E27FC236}">
                <a16:creationId xmlns:a16="http://schemas.microsoft.com/office/drawing/2014/main" id="{FE073A7F-6FA4-4055-95FD-D3C48DB409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2047" y="3397246"/>
            <a:ext cx="1236480" cy="1236480"/>
          </a:xfrm>
          <a:prstGeom prst="rect">
            <a:avLst/>
          </a:prstGeom>
        </p:spPr>
      </p:pic>
      <p:sp>
        <p:nvSpPr>
          <p:cNvPr id="37" name="TextBox 8">
            <a:extLst>
              <a:ext uri="{FF2B5EF4-FFF2-40B4-BE49-F238E27FC236}">
                <a16:creationId xmlns:a16="http://schemas.microsoft.com/office/drawing/2014/main" id="{FAFE2C3C-3B76-4924-A2C5-7CADB0D7CCC5}"/>
              </a:ext>
            </a:extLst>
          </p:cNvPr>
          <p:cNvSpPr txBox="1"/>
          <p:nvPr/>
        </p:nvSpPr>
        <p:spPr>
          <a:xfrm>
            <a:off x="207550" y="2517302"/>
            <a:ext cx="6126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a:t>
            </a:r>
          </a:p>
        </p:txBody>
      </p:sp>
      <p:sp>
        <p:nvSpPr>
          <p:cNvPr id="43" name="TextBox 10">
            <a:extLst>
              <a:ext uri="{FF2B5EF4-FFF2-40B4-BE49-F238E27FC236}">
                <a16:creationId xmlns:a16="http://schemas.microsoft.com/office/drawing/2014/main" id="{7CD32B1A-B32F-4107-93C7-4D3DF5D31D74}"/>
              </a:ext>
            </a:extLst>
          </p:cNvPr>
          <p:cNvSpPr txBox="1"/>
          <p:nvPr/>
        </p:nvSpPr>
        <p:spPr>
          <a:xfrm>
            <a:off x="995338" y="1814415"/>
            <a:ext cx="2175083"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1. Login as Staff role  </a:t>
            </a:r>
          </a:p>
        </p:txBody>
      </p:sp>
      <p:sp>
        <p:nvSpPr>
          <p:cNvPr id="44" name="TextBox 11">
            <a:extLst>
              <a:ext uri="{FF2B5EF4-FFF2-40B4-BE49-F238E27FC236}">
                <a16:creationId xmlns:a16="http://schemas.microsoft.com/office/drawing/2014/main" id="{8CAC0970-25D2-4F1E-8368-05FD258ADA79}"/>
              </a:ext>
            </a:extLst>
          </p:cNvPr>
          <p:cNvSpPr txBox="1"/>
          <p:nvPr/>
        </p:nvSpPr>
        <p:spPr>
          <a:xfrm>
            <a:off x="3165644" y="2903701"/>
            <a:ext cx="11652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 Page </a:t>
            </a:r>
          </a:p>
        </p:txBody>
      </p:sp>
      <p:cxnSp>
        <p:nvCxnSpPr>
          <p:cNvPr id="45" name="Straight Arrow Connector 12">
            <a:extLst>
              <a:ext uri="{FF2B5EF4-FFF2-40B4-BE49-F238E27FC236}">
                <a16:creationId xmlns:a16="http://schemas.microsoft.com/office/drawing/2014/main" id="{38845BC2-4673-4663-835F-2D5B5DDB0011}"/>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13">
            <a:extLst>
              <a:ext uri="{FF2B5EF4-FFF2-40B4-BE49-F238E27FC236}">
                <a16:creationId xmlns:a16="http://schemas.microsoft.com/office/drawing/2014/main" id="{E632DF27-2F61-44BC-A926-FFD98B3A4CE1}"/>
              </a:ext>
            </a:extLst>
          </p:cNvPr>
          <p:cNvSpPr txBox="1"/>
          <p:nvPr/>
        </p:nvSpPr>
        <p:spPr>
          <a:xfrm>
            <a:off x="4356450" y="1604081"/>
            <a:ext cx="2161599"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2. Choose Contact Detail  Test</a:t>
            </a:r>
          </a:p>
        </p:txBody>
      </p:sp>
      <p:sp>
        <p:nvSpPr>
          <p:cNvPr id="47" name="TextBox 14">
            <a:extLst>
              <a:ext uri="{FF2B5EF4-FFF2-40B4-BE49-F238E27FC236}">
                <a16:creationId xmlns:a16="http://schemas.microsoft.com/office/drawing/2014/main" id="{5EFE777B-5C5B-4765-801A-A0454F828BD6}"/>
              </a:ext>
            </a:extLst>
          </p:cNvPr>
          <p:cNvSpPr txBox="1"/>
          <p:nvPr/>
        </p:nvSpPr>
        <p:spPr>
          <a:xfrm>
            <a:off x="6459503" y="2719930"/>
            <a:ext cx="1509388"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Contact Detail</a:t>
            </a:r>
          </a:p>
          <a:p>
            <a:pPr algn="ctr"/>
            <a:r>
              <a:rPr lang="en-US" dirty="0">
                <a:latin typeface="Calibri" panose="020F0502020204030204" pitchFamily="34" charset="0"/>
                <a:cs typeface="Calibri" panose="020F0502020204030204" pitchFamily="34" charset="0"/>
              </a:rPr>
              <a:t> Test Page </a:t>
            </a:r>
          </a:p>
        </p:txBody>
      </p:sp>
      <p:cxnSp>
        <p:nvCxnSpPr>
          <p:cNvPr id="48" name="Straight Arrow Connector 15">
            <a:extLst>
              <a:ext uri="{FF2B5EF4-FFF2-40B4-BE49-F238E27FC236}">
                <a16:creationId xmlns:a16="http://schemas.microsoft.com/office/drawing/2014/main" id="{7D7B264D-9CD1-4B08-BF63-52215FCC97E1}"/>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17">
            <a:extLst>
              <a:ext uri="{FF2B5EF4-FFF2-40B4-BE49-F238E27FC236}">
                <a16:creationId xmlns:a16="http://schemas.microsoft.com/office/drawing/2014/main" id="{9E55C877-FBA7-489F-A10B-ADD45D80AE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58" name="TextBox 18">
            <a:extLst>
              <a:ext uri="{FF2B5EF4-FFF2-40B4-BE49-F238E27FC236}">
                <a16:creationId xmlns:a16="http://schemas.microsoft.com/office/drawing/2014/main" id="{64F498A1-75C0-4B13-9561-3D032E9CEB69}"/>
              </a:ext>
            </a:extLst>
          </p:cNvPr>
          <p:cNvSpPr txBox="1"/>
          <p:nvPr/>
        </p:nvSpPr>
        <p:spPr>
          <a:xfrm>
            <a:off x="7759289" y="1525744"/>
            <a:ext cx="1756891"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3. Choose pages </a:t>
            </a:r>
          </a:p>
          <a:p>
            <a:pPr algn="ctr"/>
            <a:r>
              <a:rPr lang="en-US" dirty="0">
                <a:latin typeface="Calibri" panose="020F0502020204030204" pitchFamily="34" charset="0"/>
                <a:cs typeface="Calibri" panose="020F0502020204030204" pitchFamily="34" charset="0"/>
              </a:rPr>
              <a:t>option</a:t>
            </a:r>
          </a:p>
        </p:txBody>
      </p:sp>
      <p:sp>
        <p:nvSpPr>
          <p:cNvPr id="59" name="TextBox 19">
            <a:extLst>
              <a:ext uri="{FF2B5EF4-FFF2-40B4-BE49-F238E27FC236}">
                <a16:creationId xmlns:a16="http://schemas.microsoft.com/office/drawing/2014/main" id="{DDAF38A9-5D95-4127-8048-CC7F49699A28}"/>
              </a:ext>
            </a:extLst>
          </p:cNvPr>
          <p:cNvSpPr txBox="1"/>
          <p:nvPr/>
        </p:nvSpPr>
        <p:spPr>
          <a:xfrm>
            <a:off x="10600227" y="1805869"/>
            <a:ext cx="13838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Page Option </a:t>
            </a:r>
          </a:p>
          <a:p>
            <a:r>
              <a:rPr lang="en-US" dirty="0">
                <a:latin typeface="Calibri" panose="020F0502020204030204" pitchFamily="34" charset="0"/>
                <a:cs typeface="Calibri" panose="020F0502020204030204" pitchFamily="34" charset="0"/>
              </a:rPr>
              <a:t>Popup</a:t>
            </a:r>
          </a:p>
        </p:txBody>
      </p:sp>
      <p:pic>
        <p:nvPicPr>
          <p:cNvPr id="60" name="Picture 20">
            <a:extLst>
              <a:ext uri="{FF2B5EF4-FFF2-40B4-BE49-F238E27FC236}">
                <a16:creationId xmlns:a16="http://schemas.microsoft.com/office/drawing/2014/main" id="{6E14C88F-280F-4D1D-A937-0E4B6466E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61" name="Straight Arrow Connector 23">
            <a:extLst>
              <a:ext uri="{FF2B5EF4-FFF2-40B4-BE49-F238E27FC236}">
                <a16:creationId xmlns:a16="http://schemas.microsoft.com/office/drawing/2014/main" id="{5D8824EF-79E9-4F52-9A91-1B8704CDC52C}"/>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30">
            <a:extLst>
              <a:ext uri="{FF2B5EF4-FFF2-40B4-BE49-F238E27FC236}">
                <a16:creationId xmlns:a16="http://schemas.microsoft.com/office/drawing/2014/main" id="{73F4B48F-47C9-433D-8AD4-340982C4DC44}"/>
              </a:ext>
            </a:extLst>
          </p:cNvPr>
          <p:cNvSpPr txBox="1"/>
          <p:nvPr/>
        </p:nvSpPr>
        <p:spPr>
          <a:xfrm>
            <a:off x="10135052" y="2850713"/>
            <a:ext cx="130862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4. Save </a:t>
            </a:r>
          </a:p>
          <a:p>
            <a:r>
              <a:rPr lang="en-US" dirty="0">
                <a:latin typeface="Calibri" panose="020F0502020204030204" pitchFamily="34" charset="0"/>
                <a:cs typeface="Calibri" panose="020F0502020204030204" pitchFamily="34" charset="0"/>
              </a:rPr>
              <a:t>page option</a:t>
            </a:r>
          </a:p>
        </p:txBody>
      </p:sp>
      <p:sp>
        <p:nvSpPr>
          <p:cNvPr id="63" name="TextBox 31">
            <a:extLst>
              <a:ext uri="{FF2B5EF4-FFF2-40B4-BE49-F238E27FC236}">
                <a16:creationId xmlns:a16="http://schemas.microsoft.com/office/drawing/2014/main" id="{5AB56205-6AFF-47FB-B0B1-A45C6C680270}"/>
              </a:ext>
            </a:extLst>
          </p:cNvPr>
          <p:cNvSpPr txBox="1"/>
          <p:nvPr/>
        </p:nvSpPr>
        <p:spPr>
          <a:xfrm>
            <a:off x="9380357" y="4877441"/>
            <a:ext cx="1509388"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Contact Detail</a:t>
            </a:r>
          </a:p>
          <a:p>
            <a:pPr algn="ctr"/>
            <a:r>
              <a:rPr lang="en-US" dirty="0">
                <a:latin typeface="Calibri" panose="020F0502020204030204" pitchFamily="34" charset="0"/>
                <a:cs typeface="Calibri" panose="020F0502020204030204" pitchFamily="34" charset="0"/>
              </a:rPr>
              <a:t> Test Page</a:t>
            </a:r>
          </a:p>
        </p:txBody>
      </p:sp>
      <p:pic>
        <p:nvPicPr>
          <p:cNvPr id="81" name="Picture 32">
            <a:extLst>
              <a:ext uri="{FF2B5EF4-FFF2-40B4-BE49-F238E27FC236}">
                <a16:creationId xmlns:a16="http://schemas.microsoft.com/office/drawing/2014/main" id="{E3466925-A0F3-4D01-A068-FB0198C687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4040" y="3748760"/>
            <a:ext cx="1049520" cy="1049520"/>
          </a:xfrm>
          <a:prstGeom prst="rect">
            <a:avLst/>
          </a:prstGeom>
        </p:spPr>
      </p:pic>
      <p:cxnSp>
        <p:nvCxnSpPr>
          <p:cNvPr id="82" name="Straight Arrow Connector 33">
            <a:extLst>
              <a:ext uri="{FF2B5EF4-FFF2-40B4-BE49-F238E27FC236}">
                <a16:creationId xmlns:a16="http://schemas.microsoft.com/office/drawing/2014/main" id="{F64D0FD3-566B-4F86-B065-C9BDEE44941E}"/>
              </a:ext>
            </a:extLst>
          </p:cNvPr>
          <p:cNvCxnSpPr>
            <a:cxnSpLocks/>
            <a:stCxn id="60" idx="1"/>
          </p:cNvCxnSpPr>
          <p:nvPr/>
        </p:nvCxnSpPr>
        <p:spPr>
          <a:xfrm flipH="1">
            <a:off x="7468465" y="4373160"/>
            <a:ext cx="2141827" cy="2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36">
            <a:extLst>
              <a:ext uri="{FF2B5EF4-FFF2-40B4-BE49-F238E27FC236}">
                <a16:creationId xmlns:a16="http://schemas.microsoft.com/office/drawing/2014/main" id="{815F1D6A-99D2-45F0-AD3B-2949D8B4F8BF}"/>
              </a:ext>
            </a:extLst>
          </p:cNvPr>
          <p:cNvSpPr txBox="1"/>
          <p:nvPr/>
        </p:nvSpPr>
        <p:spPr>
          <a:xfrm>
            <a:off x="7920863" y="3726829"/>
            <a:ext cx="1509388"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5.Check </a:t>
            </a:r>
          </a:p>
          <a:p>
            <a:pPr algn="ctr"/>
            <a:r>
              <a:rPr lang="en-US" dirty="0">
                <a:latin typeface="Calibri" panose="020F0502020204030204" pitchFamily="34" charset="0"/>
                <a:cs typeface="Calibri" panose="020F0502020204030204" pitchFamily="34" charset="0"/>
              </a:rPr>
              <a:t>Contact Detail</a:t>
            </a:r>
          </a:p>
        </p:txBody>
      </p:sp>
      <p:sp>
        <p:nvSpPr>
          <p:cNvPr id="84" name="TextBox 38">
            <a:extLst>
              <a:ext uri="{FF2B5EF4-FFF2-40B4-BE49-F238E27FC236}">
                <a16:creationId xmlns:a16="http://schemas.microsoft.com/office/drawing/2014/main" id="{16669DAE-3CFE-473B-A4AB-C97836A6FC3E}"/>
              </a:ext>
            </a:extLst>
          </p:cNvPr>
          <p:cNvSpPr txBox="1"/>
          <p:nvPr/>
        </p:nvSpPr>
        <p:spPr>
          <a:xfrm>
            <a:off x="5984182" y="4755389"/>
            <a:ext cx="188923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check result table </a:t>
            </a:r>
          </a:p>
        </p:txBody>
      </p:sp>
      <p:cxnSp>
        <p:nvCxnSpPr>
          <p:cNvPr id="85" name="Straight Arrow Connector 39">
            <a:extLst>
              <a:ext uri="{FF2B5EF4-FFF2-40B4-BE49-F238E27FC236}">
                <a16:creationId xmlns:a16="http://schemas.microsoft.com/office/drawing/2014/main" id="{B1A51C23-5903-410C-BF2F-63FDEAE47727}"/>
              </a:ext>
            </a:extLst>
          </p:cNvPr>
          <p:cNvCxnSpPr>
            <a:cxnSpLocks/>
          </p:cNvCxnSpPr>
          <p:nvPr/>
        </p:nvCxnSpPr>
        <p:spPr>
          <a:xfrm flipH="1" flipV="1">
            <a:off x="4659130" y="4327770"/>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40">
            <a:extLst>
              <a:ext uri="{FF2B5EF4-FFF2-40B4-BE49-F238E27FC236}">
                <a16:creationId xmlns:a16="http://schemas.microsoft.com/office/drawing/2014/main" id="{01983323-F02E-46C4-8D9E-E117CDAB92B7}"/>
              </a:ext>
            </a:extLst>
          </p:cNvPr>
          <p:cNvSpPr txBox="1"/>
          <p:nvPr/>
        </p:nvSpPr>
        <p:spPr>
          <a:xfrm>
            <a:off x="4794890" y="4025489"/>
            <a:ext cx="142910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6. Save result</a:t>
            </a:r>
          </a:p>
        </p:txBody>
      </p:sp>
      <p:sp>
        <p:nvSpPr>
          <p:cNvPr id="49" name="文本框 41">
            <a:extLst>
              <a:ext uri="{FF2B5EF4-FFF2-40B4-BE49-F238E27FC236}">
                <a16:creationId xmlns:a16="http://schemas.microsoft.com/office/drawing/2014/main" id="{006AE903-B607-264E-B6B9-55B8859067A0}"/>
              </a:ext>
            </a:extLst>
          </p:cNvPr>
          <p:cNvSpPr txBox="1"/>
          <p:nvPr/>
        </p:nvSpPr>
        <p:spPr>
          <a:xfrm>
            <a:off x="6067351" y="552469"/>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50" name="Chevron 49">
            <a:extLst>
              <a:ext uri="{FF2B5EF4-FFF2-40B4-BE49-F238E27FC236}">
                <a16:creationId xmlns:a16="http://schemas.microsoft.com/office/drawing/2014/main" id="{18A3AF61-F334-0C41-8C3D-90C82EB257D8}"/>
              </a:ext>
            </a:extLst>
          </p:cNvPr>
          <p:cNvSpPr/>
          <p:nvPr/>
        </p:nvSpPr>
        <p:spPr>
          <a:xfrm>
            <a:off x="5984182" y="733737"/>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8953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3239990" cy="800219"/>
            <a:chOff x="1949291" y="371073"/>
            <a:chExt cx="3239990" cy="800219"/>
          </a:xfrm>
        </p:grpSpPr>
        <p:sp>
          <p:nvSpPr>
            <p:cNvPr id="41" name="文本框 40"/>
            <p:cNvSpPr txBox="1"/>
            <p:nvPr/>
          </p:nvSpPr>
          <p:spPr>
            <a:xfrm>
              <a:off x="1949291" y="371073"/>
              <a:ext cx="3239990"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FAVICON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1" y="1749128"/>
            <a:ext cx="5819810" cy="3108543"/>
          </a:xfrm>
          <a:prstGeom prst="rect">
            <a:avLst/>
          </a:prstGeom>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 Favicon (or favorite icon) is a small image used to represent a website or webpage.</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This test checks whether this website correctly defines Favicons, which are icons used to represent the website.</a:t>
            </a:r>
          </a:p>
        </p:txBody>
      </p:sp>
      <p:pic>
        <p:nvPicPr>
          <p:cNvPr id="12" name="Picture 4">
            <a:extLst>
              <a:ext uri="{FF2B5EF4-FFF2-40B4-BE49-F238E27FC236}">
                <a16:creationId xmlns:a16="http://schemas.microsoft.com/office/drawing/2014/main" id="{50C28F05-612A-4494-A723-ED0AA012A084}"/>
              </a:ext>
            </a:extLst>
          </p:cNvPr>
          <p:cNvPicPr>
            <a:picLocks noChangeAspect="1"/>
          </p:cNvPicPr>
          <p:nvPr/>
        </p:nvPicPr>
        <p:blipFill>
          <a:blip r:embed="rId4"/>
          <a:stretch>
            <a:fillRect/>
          </a:stretch>
        </p:blipFill>
        <p:spPr>
          <a:xfrm>
            <a:off x="7185025" y="2143283"/>
            <a:ext cx="4351260" cy="2334079"/>
          </a:xfrm>
          <a:prstGeom prst="rect">
            <a:avLst/>
          </a:prstGeom>
        </p:spPr>
      </p:pic>
    </p:spTree>
    <p:extLst>
      <p:ext uri="{BB962C8B-B14F-4D97-AF65-F5344CB8AC3E}">
        <p14:creationId xmlns:p14="http://schemas.microsoft.com/office/powerpoint/2010/main" val="1856447540"/>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180953" cy="800219"/>
            <a:chOff x="1949291" y="371073"/>
            <a:chExt cx="4180953" cy="800219"/>
          </a:xfrm>
        </p:grpSpPr>
        <p:sp>
          <p:nvSpPr>
            <p:cNvPr id="41" name="文本框 40"/>
            <p:cNvSpPr txBox="1"/>
            <p:nvPr/>
          </p:nvSpPr>
          <p:spPr>
            <a:xfrm>
              <a:off x="1949291" y="371073"/>
              <a:ext cx="4180953"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REDIRECTION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2246769"/>
          </a:xfrm>
          <a:prstGeom prst="rect">
            <a:avLst/>
          </a:prstGeom>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A redirection is where a URL points to another URL.</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Redirections are hard to identify manually. This test makes it easy to identify what redirections are in place.</a:t>
            </a:r>
          </a:p>
        </p:txBody>
      </p:sp>
      <p:pic>
        <p:nvPicPr>
          <p:cNvPr id="10" name="Picture 6">
            <a:extLst>
              <a:ext uri="{FF2B5EF4-FFF2-40B4-BE49-F238E27FC236}">
                <a16:creationId xmlns:a16="http://schemas.microsoft.com/office/drawing/2014/main" id="{1F614585-7A42-4913-980B-8182D7B3EA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0500" y1="17333" x2="50500" y2="11000"/>
                        <a14:foregroundMark x1="36000" y1="70333" x2="31250" y2="77333"/>
                        <a14:foregroundMark x1="26250" y1="79667" x2="16500" y2="82000"/>
                        <a14:foregroundMark x1="63000" y1="76000" x2="75500" y2="82667"/>
                        <a14:foregroundMark x1="75500" y1="82667" x2="76000" y2="82667"/>
                        <a14:foregroundMark x1="31500" y1="81333" x2="31500" y2="81333"/>
                      </a14:backgroundRemoval>
                    </a14:imgEffect>
                  </a14:imgLayer>
                </a14:imgProps>
              </a:ext>
            </a:extLst>
          </a:blip>
          <a:stretch>
            <a:fillRect/>
          </a:stretch>
        </p:blipFill>
        <p:spPr>
          <a:xfrm>
            <a:off x="8946157" y="1689739"/>
            <a:ext cx="3074877" cy="2306158"/>
          </a:xfrm>
          <a:prstGeom prst="rect">
            <a:avLst/>
          </a:prstGeom>
        </p:spPr>
      </p:pic>
      <p:pic>
        <p:nvPicPr>
          <p:cNvPr id="9" name="Picture 8">
            <a:extLst>
              <a:ext uri="{FF2B5EF4-FFF2-40B4-BE49-F238E27FC236}">
                <a16:creationId xmlns:a16="http://schemas.microsoft.com/office/drawing/2014/main" id="{4A8AE18D-BD92-7C45-AA96-FDA80AF5C74D}"/>
              </a:ext>
            </a:extLst>
          </p:cNvPr>
          <p:cNvPicPr>
            <a:picLocks noChangeAspect="1"/>
          </p:cNvPicPr>
          <p:nvPr/>
        </p:nvPicPr>
        <p:blipFill>
          <a:blip r:embed="rId6"/>
          <a:stretch>
            <a:fillRect/>
          </a:stretch>
        </p:blipFill>
        <p:spPr>
          <a:xfrm>
            <a:off x="1380260" y="4339698"/>
            <a:ext cx="4484087" cy="2431216"/>
          </a:xfrm>
          <a:prstGeom prst="rect">
            <a:avLst/>
          </a:prstGeom>
        </p:spPr>
      </p:pic>
    </p:spTree>
    <p:extLst>
      <p:ext uri="{BB962C8B-B14F-4D97-AF65-F5344CB8AC3E}">
        <p14:creationId xmlns:p14="http://schemas.microsoft.com/office/powerpoint/2010/main" val="427603131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180953" cy="800219"/>
            <a:chOff x="1949291" y="371073"/>
            <a:chExt cx="4180953" cy="800219"/>
          </a:xfrm>
        </p:grpSpPr>
        <p:sp>
          <p:nvSpPr>
            <p:cNvPr id="41" name="文本框 40"/>
            <p:cNvSpPr txBox="1"/>
            <p:nvPr/>
          </p:nvSpPr>
          <p:spPr>
            <a:xfrm>
              <a:off x="1949291" y="371073"/>
              <a:ext cx="4180953"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REDIRECTION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49" name="Picture 3">
            <a:extLst>
              <a:ext uri="{FF2B5EF4-FFF2-40B4-BE49-F238E27FC236}">
                <a16:creationId xmlns:a16="http://schemas.microsoft.com/office/drawing/2014/main" id="{772A72D2-2540-46C7-95D1-4A42260928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50" name="Straight Arrow Connector 4">
            <a:extLst>
              <a:ext uri="{FF2B5EF4-FFF2-40B4-BE49-F238E27FC236}">
                <a16:creationId xmlns:a16="http://schemas.microsoft.com/office/drawing/2014/main" id="{FC2CFFA8-2926-4545-B0DE-8353623D26EA}"/>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
            <a:extLst>
              <a:ext uri="{FF2B5EF4-FFF2-40B4-BE49-F238E27FC236}">
                <a16:creationId xmlns:a16="http://schemas.microsoft.com/office/drawing/2014/main" id="{CC700BF0-702F-4143-B254-6C39A18D00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52" name="Picture 6">
            <a:extLst>
              <a:ext uri="{FF2B5EF4-FFF2-40B4-BE49-F238E27FC236}">
                <a16:creationId xmlns:a16="http://schemas.microsoft.com/office/drawing/2014/main" id="{EA37828B-27C5-4A47-9E4C-6332F08EF5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53" name="Picture 7">
            <a:extLst>
              <a:ext uri="{FF2B5EF4-FFF2-40B4-BE49-F238E27FC236}">
                <a16:creationId xmlns:a16="http://schemas.microsoft.com/office/drawing/2014/main" id="{73041680-3827-445D-A202-39F75B39E1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806" y="3574863"/>
            <a:ext cx="1236480" cy="1236480"/>
          </a:xfrm>
          <a:prstGeom prst="rect">
            <a:avLst/>
          </a:prstGeom>
        </p:spPr>
      </p:pic>
      <p:sp>
        <p:nvSpPr>
          <p:cNvPr id="54" name="TextBox 8">
            <a:extLst>
              <a:ext uri="{FF2B5EF4-FFF2-40B4-BE49-F238E27FC236}">
                <a16:creationId xmlns:a16="http://schemas.microsoft.com/office/drawing/2014/main" id="{BE675555-69C8-4E75-AA2A-2F850C0090E6}"/>
              </a:ext>
            </a:extLst>
          </p:cNvPr>
          <p:cNvSpPr txBox="1"/>
          <p:nvPr/>
        </p:nvSpPr>
        <p:spPr>
          <a:xfrm>
            <a:off x="207550" y="2517302"/>
            <a:ext cx="6126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a:t>
            </a:r>
          </a:p>
        </p:txBody>
      </p:sp>
      <p:sp>
        <p:nvSpPr>
          <p:cNvPr id="55" name="TextBox 10">
            <a:extLst>
              <a:ext uri="{FF2B5EF4-FFF2-40B4-BE49-F238E27FC236}">
                <a16:creationId xmlns:a16="http://schemas.microsoft.com/office/drawing/2014/main" id="{82778C26-AD48-49B4-8CB0-C749168EAF2D}"/>
              </a:ext>
            </a:extLst>
          </p:cNvPr>
          <p:cNvSpPr txBox="1"/>
          <p:nvPr/>
        </p:nvSpPr>
        <p:spPr>
          <a:xfrm>
            <a:off x="995338" y="1814415"/>
            <a:ext cx="2175083"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1. Login as Staff role  </a:t>
            </a:r>
          </a:p>
        </p:txBody>
      </p:sp>
      <p:sp>
        <p:nvSpPr>
          <p:cNvPr id="56" name="TextBox 11">
            <a:extLst>
              <a:ext uri="{FF2B5EF4-FFF2-40B4-BE49-F238E27FC236}">
                <a16:creationId xmlns:a16="http://schemas.microsoft.com/office/drawing/2014/main" id="{97E5AA00-25F1-4131-A1E4-3165B4826FB3}"/>
              </a:ext>
            </a:extLst>
          </p:cNvPr>
          <p:cNvSpPr txBox="1"/>
          <p:nvPr/>
        </p:nvSpPr>
        <p:spPr>
          <a:xfrm>
            <a:off x="3165644" y="2903701"/>
            <a:ext cx="11652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 Page </a:t>
            </a:r>
          </a:p>
        </p:txBody>
      </p:sp>
      <p:cxnSp>
        <p:nvCxnSpPr>
          <p:cNvPr id="64" name="Straight Arrow Connector 12">
            <a:extLst>
              <a:ext uri="{FF2B5EF4-FFF2-40B4-BE49-F238E27FC236}">
                <a16:creationId xmlns:a16="http://schemas.microsoft.com/office/drawing/2014/main" id="{15976672-7263-4E52-A77E-4F3D0460EC3C}"/>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3">
            <a:extLst>
              <a:ext uri="{FF2B5EF4-FFF2-40B4-BE49-F238E27FC236}">
                <a16:creationId xmlns:a16="http://schemas.microsoft.com/office/drawing/2014/main" id="{80C963FB-3DA9-428D-815C-8730C083D7F0}"/>
              </a:ext>
            </a:extLst>
          </p:cNvPr>
          <p:cNvSpPr txBox="1"/>
          <p:nvPr/>
        </p:nvSpPr>
        <p:spPr>
          <a:xfrm>
            <a:off x="4356450" y="1604081"/>
            <a:ext cx="2161599"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2. Choose Redirection Test</a:t>
            </a:r>
          </a:p>
        </p:txBody>
      </p:sp>
      <p:sp>
        <p:nvSpPr>
          <p:cNvPr id="66" name="TextBox 14">
            <a:extLst>
              <a:ext uri="{FF2B5EF4-FFF2-40B4-BE49-F238E27FC236}">
                <a16:creationId xmlns:a16="http://schemas.microsoft.com/office/drawing/2014/main" id="{F457B978-1AC3-4B89-AD33-BE5C25EABE92}"/>
              </a:ext>
            </a:extLst>
          </p:cNvPr>
          <p:cNvSpPr txBox="1"/>
          <p:nvPr/>
        </p:nvSpPr>
        <p:spPr>
          <a:xfrm>
            <a:off x="6518049" y="2720200"/>
            <a:ext cx="12596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Redirection</a:t>
            </a:r>
          </a:p>
          <a:p>
            <a:r>
              <a:rPr lang="en-US" dirty="0">
                <a:latin typeface="Calibri" panose="020F0502020204030204" pitchFamily="34" charset="0"/>
                <a:cs typeface="Calibri" panose="020F0502020204030204" pitchFamily="34" charset="0"/>
              </a:rPr>
              <a:t> Test Page </a:t>
            </a:r>
          </a:p>
        </p:txBody>
      </p:sp>
      <p:cxnSp>
        <p:nvCxnSpPr>
          <p:cNvPr id="67" name="Straight Arrow Connector 15">
            <a:extLst>
              <a:ext uri="{FF2B5EF4-FFF2-40B4-BE49-F238E27FC236}">
                <a16:creationId xmlns:a16="http://schemas.microsoft.com/office/drawing/2014/main" id="{97FEBE8C-0907-44B9-BD90-82D628921BD7}"/>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17">
            <a:extLst>
              <a:ext uri="{FF2B5EF4-FFF2-40B4-BE49-F238E27FC236}">
                <a16:creationId xmlns:a16="http://schemas.microsoft.com/office/drawing/2014/main" id="{97116DCB-C810-4FB7-AE10-266DCD51BC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69" name="TextBox 18">
            <a:extLst>
              <a:ext uri="{FF2B5EF4-FFF2-40B4-BE49-F238E27FC236}">
                <a16:creationId xmlns:a16="http://schemas.microsoft.com/office/drawing/2014/main" id="{560BAC2E-F17B-4D59-954A-46E149882733}"/>
              </a:ext>
            </a:extLst>
          </p:cNvPr>
          <p:cNvSpPr txBox="1"/>
          <p:nvPr/>
        </p:nvSpPr>
        <p:spPr>
          <a:xfrm>
            <a:off x="7759289" y="1525744"/>
            <a:ext cx="1748747"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3. Choose Pages </a:t>
            </a:r>
          </a:p>
          <a:p>
            <a:pPr algn="ctr"/>
            <a:r>
              <a:rPr lang="en-US" dirty="0">
                <a:latin typeface="Calibri" panose="020F0502020204030204" pitchFamily="34" charset="0"/>
                <a:cs typeface="Calibri" panose="020F0502020204030204" pitchFamily="34" charset="0"/>
              </a:rPr>
              <a:t>Option</a:t>
            </a:r>
          </a:p>
        </p:txBody>
      </p:sp>
      <p:sp>
        <p:nvSpPr>
          <p:cNvPr id="70" name="TextBox 19">
            <a:extLst>
              <a:ext uri="{FF2B5EF4-FFF2-40B4-BE49-F238E27FC236}">
                <a16:creationId xmlns:a16="http://schemas.microsoft.com/office/drawing/2014/main" id="{CEED26D6-0584-48E7-936A-DADFCCF744BE}"/>
              </a:ext>
            </a:extLst>
          </p:cNvPr>
          <p:cNvSpPr txBox="1"/>
          <p:nvPr/>
        </p:nvSpPr>
        <p:spPr>
          <a:xfrm>
            <a:off x="10600227" y="1805869"/>
            <a:ext cx="13838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Page Option </a:t>
            </a:r>
          </a:p>
          <a:p>
            <a:r>
              <a:rPr lang="en-US" dirty="0">
                <a:latin typeface="Calibri" panose="020F0502020204030204" pitchFamily="34" charset="0"/>
                <a:cs typeface="Calibri" panose="020F0502020204030204" pitchFamily="34" charset="0"/>
              </a:rPr>
              <a:t>Popup</a:t>
            </a:r>
          </a:p>
        </p:txBody>
      </p:sp>
      <p:pic>
        <p:nvPicPr>
          <p:cNvPr id="71" name="Picture 20">
            <a:extLst>
              <a:ext uri="{FF2B5EF4-FFF2-40B4-BE49-F238E27FC236}">
                <a16:creationId xmlns:a16="http://schemas.microsoft.com/office/drawing/2014/main" id="{047CD9DE-8B73-4AF0-89BA-DFAC3833F5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72" name="Straight Arrow Connector 23">
            <a:extLst>
              <a:ext uri="{FF2B5EF4-FFF2-40B4-BE49-F238E27FC236}">
                <a16:creationId xmlns:a16="http://schemas.microsoft.com/office/drawing/2014/main" id="{2376F170-7F24-41C6-82AA-0D928E18A40C}"/>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0">
            <a:extLst>
              <a:ext uri="{FF2B5EF4-FFF2-40B4-BE49-F238E27FC236}">
                <a16:creationId xmlns:a16="http://schemas.microsoft.com/office/drawing/2014/main" id="{F8060B57-77CB-4CEC-8896-44107CD8765F}"/>
              </a:ext>
            </a:extLst>
          </p:cNvPr>
          <p:cNvSpPr txBox="1"/>
          <p:nvPr/>
        </p:nvSpPr>
        <p:spPr>
          <a:xfrm>
            <a:off x="10135052" y="2850713"/>
            <a:ext cx="1330942"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4. Save </a:t>
            </a:r>
          </a:p>
          <a:p>
            <a:r>
              <a:rPr lang="en-US" dirty="0">
                <a:latin typeface="Calibri" panose="020F0502020204030204" pitchFamily="34" charset="0"/>
                <a:cs typeface="Calibri" panose="020F0502020204030204" pitchFamily="34" charset="0"/>
              </a:rPr>
              <a:t>Page Option</a:t>
            </a:r>
          </a:p>
        </p:txBody>
      </p:sp>
      <p:sp>
        <p:nvSpPr>
          <p:cNvPr id="74" name="TextBox 31">
            <a:extLst>
              <a:ext uri="{FF2B5EF4-FFF2-40B4-BE49-F238E27FC236}">
                <a16:creationId xmlns:a16="http://schemas.microsoft.com/office/drawing/2014/main" id="{8819ABF5-76C6-4CDD-9690-0EDD4301FC91}"/>
              </a:ext>
            </a:extLst>
          </p:cNvPr>
          <p:cNvSpPr txBox="1"/>
          <p:nvPr/>
        </p:nvSpPr>
        <p:spPr>
          <a:xfrm>
            <a:off x="9499348" y="4876690"/>
            <a:ext cx="12596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Redirection</a:t>
            </a:r>
          </a:p>
          <a:p>
            <a:r>
              <a:rPr lang="en-US" dirty="0">
                <a:latin typeface="Calibri" panose="020F0502020204030204" pitchFamily="34" charset="0"/>
                <a:cs typeface="Calibri" panose="020F0502020204030204" pitchFamily="34" charset="0"/>
              </a:rPr>
              <a:t> Test Page</a:t>
            </a:r>
          </a:p>
        </p:txBody>
      </p:sp>
      <p:pic>
        <p:nvPicPr>
          <p:cNvPr id="75" name="Picture 32">
            <a:extLst>
              <a:ext uri="{FF2B5EF4-FFF2-40B4-BE49-F238E27FC236}">
                <a16:creationId xmlns:a16="http://schemas.microsoft.com/office/drawing/2014/main" id="{AE820AD2-E814-4442-BBA7-5B7AFDE204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1137" y="3914656"/>
            <a:ext cx="1049520" cy="1049520"/>
          </a:xfrm>
          <a:prstGeom prst="rect">
            <a:avLst/>
          </a:prstGeom>
        </p:spPr>
      </p:pic>
      <p:cxnSp>
        <p:nvCxnSpPr>
          <p:cNvPr id="76" name="Straight Arrow Connector 33">
            <a:extLst>
              <a:ext uri="{FF2B5EF4-FFF2-40B4-BE49-F238E27FC236}">
                <a16:creationId xmlns:a16="http://schemas.microsoft.com/office/drawing/2014/main" id="{1AF1FCEB-9909-4211-AB7B-3CE5A754ABA1}"/>
              </a:ext>
            </a:extLst>
          </p:cNvPr>
          <p:cNvCxnSpPr>
            <a:cxnSpLocks/>
            <a:stCxn id="71" idx="1"/>
          </p:cNvCxnSpPr>
          <p:nvPr/>
        </p:nvCxnSpPr>
        <p:spPr>
          <a:xfrm flipH="1">
            <a:off x="7453560" y="4373160"/>
            <a:ext cx="2156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4360B055-AD62-471A-BF65-001C6F80988D}"/>
              </a:ext>
            </a:extLst>
          </p:cNvPr>
          <p:cNvSpPr txBox="1"/>
          <p:nvPr/>
        </p:nvSpPr>
        <p:spPr>
          <a:xfrm>
            <a:off x="7537702" y="3921336"/>
            <a:ext cx="2045624"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5.Check Redirection</a:t>
            </a:r>
          </a:p>
        </p:txBody>
      </p:sp>
      <p:sp>
        <p:nvSpPr>
          <p:cNvPr id="78" name="TextBox 38">
            <a:extLst>
              <a:ext uri="{FF2B5EF4-FFF2-40B4-BE49-F238E27FC236}">
                <a16:creationId xmlns:a16="http://schemas.microsoft.com/office/drawing/2014/main" id="{AA8842D8-EECF-4DA7-B1D6-4612F141E678}"/>
              </a:ext>
            </a:extLst>
          </p:cNvPr>
          <p:cNvSpPr txBox="1"/>
          <p:nvPr/>
        </p:nvSpPr>
        <p:spPr>
          <a:xfrm>
            <a:off x="5968456" y="4927965"/>
            <a:ext cx="1978810"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Check Result Table </a:t>
            </a:r>
          </a:p>
        </p:txBody>
      </p:sp>
      <p:cxnSp>
        <p:nvCxnSpPr>
          <p:cNvPr id="79" name="Straight Arrow Connector 39">
            <a:extLst>
              <a:ext uri="{FF2B5EF4-FFF2-40B4-BE49-F238E27FC236}">
                <a16:creationId xmlns:a16="http://schemas.microsoft.com/office/drawing/2014/main" id="{FFC4441D-654E-4210-AAAA-B7EF6841BFC6}"/>
              </a:ext>
            </a:extLst>
          </p:cNvPr>
          <p:cNvCxnSpPr>
            <a:cxnSpLocks/>
          </p:cNvCxnSpPr>
          <p:nvPr/>
        </p:nvCxnSpPr>
        <p:spPr>
          <a:xfrm flipH="1" flipV="1">
            <a:off x="4597861" y="441750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40">
            <a:extLst>
              <a:ext uri="{FF2B5EF4-FFF2-40B4-BE49-F238E27FC236}">
                <a16:creationId xmlns:a16="http://schemas.microsoft.com/office/drawing/2014/main" id="{25B8B369-77D5-4FCC-9D79-357EDFD0BCB2}"/>
              </a:ext>
            </a:extLst>
          </p:cNvPr>
          <p:cNvSpPr txBox="1"/>
          <p:nvPr/>
        </p:nvSpPr>
        <p:spPr>
          <a:xfrm>
            <a:off x="4783492" y="4069406"/>
            <a:ext cx="1472967"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6. Save Result</a:t>
            </a:r>
          </a:p>
        </p:txBody>
      </p:sp>
      <p:sp>
        <p:nvSpPr>
          <p:cNvPr id="32" name="文本框 41">
            <a:extLst>
              <a:ext uri="{FF2B5EF4-FFF2-40B4-BE49-F238E27FC236}">
                <a16:creationId xmlns:a16="http://schemas.microsoft.com/office/drawing/2014/main" id="{990F2E8B-EBBE-3345-AD10-B44EA432DF5B}"/>
              </a:ext>
            </a:extLst>
          </p:cNvPr>
          <p:cNvSpPr txBox="1"/>
          <p:nvPr/>
        </p:nvSpPr>
        <p:spPr>
          <a:xfrm>
            <a:off x="5479419" y="572968"/>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3" name="Chevron 32">
            <a:extLst>
              <a:ext uri="{FF2B5EF4-FFF2-40B4-BE49-F238E27FC236}">
                <a16:creationId xmlns:a16="http://schemas.microsoft.com/office/drawing/2014/main" id="{73C5B974-284C-2144-88D3-612212560D1A}"/>
              </a:ext>
            </a:extLst>
          </p:cNvPr>
          <p:cNvSpPr/>
          <p:nvPr/>
        </p:nvSpPr>
        <p:spPr>
          <a:xfrm>
            <a:off x="5396250" y="754236"/>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44170321"/>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123245" cy="800219"/>
            <a:chOff x="1949291" y="371073"/>
            <a:chExt cx="4123245" cy="800219"/>
          </a:xfrm>
        </p:grpSpPr>
        <p:sp>
          <p:nvSpPr>
            <p:cNvPr id="41" name="文本框 40"/>
            <p:cNvSpPr txBox="1"/>
            <p:nvPr/>
          </p:nvSpPr>
          <p:spPr>
            <a:xfrm>
              <a:off x="1949291" y="371073"/>
              <a:ext cx="412324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MISSING FILE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1" y="1749128"/>
            <a:ext cx="5819810" cy="1815882"/>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A missing file is a file used by a webpage (such as an image, document or stylesheet) that was not loaded for any reason.</a:t>
            </a:r>
          </a:p>
        </p:txBody>
      </p:sp>
      <p:pic>
        <p:nvPicPr>
          <p:cNvPr id="3" name="Hình ảnh 2">
            <a:extLst>
              <a:ext uri="{FF2B5EF4-FFF2-40B4-BE49-F238E27FC236}">
                <a16:creationId xmlns:a16="http://schemas.microsoft.com/office/drawing/2014/main" id="{C93331D7-D979-4EE3-A7D7-F16229C2A608}"/>
              </a:ext>
            </a:extLst>
          </p:cNvPr>
          <p:cNvPicPr>
            <a:picLocks noChangeAspect="1"/>
          </p:cNvPicPr>
          <p:nvPr/>
        </p:nvPicPr>
        <p:blipFill>
          <a:blip r:embed="rId4"/>
          <a:stretch>
            <a:fillRect/>
          </a:stretch>
        </p:blipFill>
        <p:spPr>
          <a:xfrm>
            <a:off x="6972301" y="1573094"/>
            <a:ext cx="3657600" cy="2752725"/>
          </a:xfrm>
          <a:prstGeom prst="rect">
            <a:avLst/>
          </a:prstGeom>
        </p:spPr>
      </p:pic>
    </p:spTree>
    <p:extLst>
      <p:ext uri="{BB962C8B-B14F-4D97-AF65-F5344CB8AC3E}">
        <p14:creationId xmlns:p14="http://schemas.microsoft.com/office/powerpoint/2010/main" val="368976117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sp>
        <p:nvSpPr>
          <p:cNvPr id="42" name="文本框 41"/>
          <p:cNvSpPr txBox="1"/>
          <p:nvPr/>
        </p:nvSpPr>
        <p:spPr>
          <a:xfrm>
            <a:off x="1195529" y="977739"/>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2246769"/>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WCS only check 4 type included:</a:t>
            </a: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Image: .</a:t>
            </a:r>
            <a:r>
              <a:rPr lang="en-US" sz="2800" dirty="0" err="1">
                <a:latin typeface="Calibri" panose="020F0502020204030204" pitchFamily="34" charset="0"/>
                <a:cs typeface="Calibri" panose="020F0502020204030204" pitchFamily="34" charset="0"/>
              </a:rPr>
              <a:t>png</a:t>
            </a:r>
            <a:r>
              <a:rPr lang="en-US" sz="2800" dirty="0">
                <a:latin typeface="Calibri" panose="020F0502020204030204" pitchFamily="34" charset="0"/>
                <a:cs typeface="Calibri" panose="020F0502020204030204" pitchFamily="34" charset="0"/>
              </a:rPr>
              <a:t>, .jpg, . jpeg  extension.</a:t>
            </a: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CSS: .</a:t>
            </a:r>
            <a:r>
              <a:rPr lang="en-US" sz="2800" dirty="0" err="1">
                <a:latin typeface="Calibri" panose="020F0502020204030204" pitchFamily="34" charset="0"/>
                <a:cs typeface="Calibri" panose="020F0502020204030204" pitchFamily="34" charset="0"/>
              </a:rPr>
              <a:t>css</a:t>
            </a:r>
            <a:r>
              <a:rPr lang="en-US" sz="2800" dirty="0">
                <a:latin typeface="Calibri" panose="020F0502020204030204" pitchFamily="34" charset="0"/>
                <a:cs typeface="Calibri" panose="020F0502020204030204" pitchFamily="34" charset="0"/>
              </a:rPr>
              <a:t> extension.</a:t>
            </a: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Document: .doc</a:t>
            </a:r>
            <a:r>
              <a:rPr lang="vi-VN"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.pdf</a:t>
            </a:r>
            <a:r>
              <a:rPr lang="vi-VN" sz="2800" dirty="0">
                <a:latin typeface="Calibri" panose="020F0502020204030204" pitchFamily="34" charset="0"/>
                <a:cs typeface="Calibri" panose="020F0502020204030204" pitchFamily="34" charset="0"/>
              </a:rPr>
              <a:t>, .</a:t>
            </a:r>
            <a:r>
              <a:rPr lang="vi-VN" sz="2800" dirty="0" err="1">
                <a:latin typeface="Calibri" panose="020F0502020204030204" pitchFamily="34" charset="0"/>
                <a:cs typeface="Calibri" panose="020F0502020204030204" pitchFamily="34" charset="0"/>
              </a:rPr>
              <a:t>ppt</a:t>
            </a:r>
            <a:r>
              <a:rPr lang="vi-VN" sz="2800" dirty="0">
                <a:latin typeface="Calibri" panose="020F0502020204030204" pitchFamily="34" charset="0"/>
                <a:cs typeface="Calibri" panose="020F0502020204030204" pitchFamily="34" charset="0"/>
              </a:rPr>
              <a:t>, </a:t>
            </a:r>
            <a:r>
              <a:rPr lang="vi-VN" sz="2800" dirty="0" err="1">
                <a:latin typeface="Calibri" panose="020F0502020204030204" pitchFamily="34" charset="0"/>
                <a:cs typeface="Calibri" panose="020F0502020204030204" pitchFamily="34" charset="0"/>
              </a:rPr>
              <a:t>xls</a:t>
            </a:r>
            <a:r>
              <a:rPr lang="en-US" sz="2800" dirty="0">
                <a:latin typeface="Calibri" panose="020F0502020204030204" pitchFamily="34" charset="0"/>
                <a:cs typeface="Calibri" panose="020F0502020204030204" pitchFamily="34" charset="0"/>
              </a:rPr>
              <a:t> extension.</a:t>
            </a:r>
          </a:p>
          <a:p>
            <a:pPr marL="742950" lvl="1" indent="-285750">
              <a:buFont typeface="Arial" panose="020B0604020202020204" pitchFamily="34" charset="0"/>
              <a:buChar char="•"/>
            </a:pPr>
            <a:r>
              <a:rPr lang="en-US" sz="2800" dirty="0">
                <a:latin typeface="Calibri" panose="020F0502020204030204" pitchFamily="34" charset="0"/>
                <a:cs typeface="Calibri" panose="020F0502020204030204" pitchFamily="34" charset="0"/>
              </a:rPr>
              <a:t>Archives: </a:t>
            </a:r>
            <a:r>
              <a:rPr lang="vi-VN" sz="2800" dirty="0">
                <a:latin typeface="Calibri" panose="020F0502020204030204" pitchFamily="34" charset="0"/>
                <a:cs typeface="Calibri" panose="020F0502020204030204" pitchFamily="34" charset="0"/>
              </a:rPr>
              <a:t>.</a:t>
            </a:r>
            <a:r>
              <a:rPr lang="vi-VN" sz="2800" dirty="0" err="1">
                <a:latin typeface="Calibri" panose="020F0502020204030204" pitchFamily="34" charset="0"/>
                <a:cs typeface="Calibri" panose="020F0502020204030204" pitchFamily="34" charset="0"/>
              </a:rPr>
              <a:t>rar</a:t>
            </a:r>
            <a:r>
              <a:rPr lang="vi-VN" sz="2800" dirty="0">
                <a:latin typeface="Calibri" panose="020F0502020204030204" pitchFamily="34" charset="0"/>
                <a:cs typeface="Calibri" panose="020F0502020204030204" pitchFamily="34" charset="0"/>
              </a:rPr>
              <a:t>, .</a:t>
            </a:r>
            <a:r>
              <a:rPr lang="vi-VN" sz="2800" dirty="0" err="1">
                <a:latin typeface="Calibri" panose="020F0502020204030204" pitchFamily="34" charset="0"/>
                <a:cs typeface="Calibri" panose="020F0502020204030204" pitchFamily="34" charset="0"/>
              </a:rPr>
              <a:t>jar</a:t>
            </a:r>
            <a:r>
              <a:rPr lang="vi-VN" sz="2800" dirty="0">
                <a:latin typeface="Calibri" panose="020F0502020204030204" pitchFamily="34" charset="0"/>
                <a:cs typeface="Calibri" panose="020F0502020204030204" pitchFamily="34" charset="0"/>
              </a:rPr>
              <a:t>, .</a:t>
            </a:r>
            <a:r>
              <a:rPr lang="vi-VN" sz="2800" dirty="0" err="1">
                <a:latin typeface="Calibri" panose="020F0502020204030204" pitchFamily="34" charset="0"/>
                <a:cs typeface="Calibri" panose="020F0502020204030204" pitchFamily="34" charset="0"/>
              </a:rPr>
              <a:t>zip</a:t>
            </a:r>
            <a:r>
              <a:rPr lang="vi-VN" sz="2800" dirty="0">
                <a:latin typeface="Calibri" panose="020F0502020204030204" pitchFamily="34" charset="0"/>
                <a:cs typeface="Calibri" panose="020F0502020204030204" pitchFamily="34" charset="0"/>
              </a:rPr>
              <a:t> </a:t>
            </a:r>
            <a:r>
              <a:rPr lang="vi-VN" sz="2800" dirty="0" err="1">
                <a:latin typeface="Calibri" panose="020F0502020204030204" pitchFamily="34" charset="0"/>
                <a:cs typeface="Calibri" panose="020F0502020204030204" pitchFamily="34" charset="0"/>
              </a:rPr>
              <a:t>extension</a:t>
            </a:r>
            <a:r>
              <a:rPr lang="en-US" sz="2800" dirty="0">
                <a:latin typeface="Calibri" panose="020F0502020204030204" pitchFamily="34" charset="0"/>
                <a:cs typeface="Calibri" panose="020F0502020204030204" pitchFamily="34" charset="0"/>
              </a:rPr>
              <a:t>.</a:t>
            </a:r>
          </a:p>
        </p:txBody>
      </p:sp>
      <p:sp>
        <p:nvSpPr>
          <p:cNvPr id="11" name="文本框 34">
            <a:extLst>
              <a:ext uri="{FF2B5EF4-FFF2-40B4-BE49-F238E27FC236}">
                <a16:creationId xmlns:a16="http://schemas.microsoft.com/office/drawing/2014/main" id="{66F753A7-C589-4DFB-B7FF-AA57566BBB9A}"/>
              </a:ext>
            </a:extLst>
          </p:cNvPr>
          <p:cNvSpPr txBox="1"/>
          <p:nvPr/>
        </p:nvSpPr>
        <p:spPr>
          <a:xfrm>
            <a:off x="1195529" y="485297"/>
            <a:ext cx="4113627"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MISSING FILE TEST</a:t>
            </a:r>
            <a:endParaRPr lang="zh-CN" altLang="en-US" sz="4000" b="1" dirty="0">
              <a:solidFill>
                <a:schemeClr val="accent1"/>
              </a:solidFill>
              <a:latin typeface="Calibri" panose="020F0502020204030204" pitchFamily="34" charset="0"/>
            </a:endParaRPr>
          </a:p>
        </p:txBody>
      </p:sp>
      <p:pic>
        <p:nvPicPr>
          <p:cNvPr id="10" name="Picture 4">
            <a:extLst>
              <a:ext uri="{FF2B5EF4-FFF2-40B4-BE49-F238E27FC236}">
                <a16:creationId xmlns:a16="http://schemas.microsoft.com/office/drawing/2014/main" id="{E83C5DC8-F154-401D-8285-765A8711C484}"/>
              </a:ext>
            </a:extLst>
          </p:cNvPr>
          <p:cNvPicPr>
            <a:picLocks noChangeAspect="1"/>
          </p:cNvPicPr>
          <p:nvPr/>
        </p:nvPicPr>
        <p:blipFill>
          <a:blip r:embed="rId4"/>
          <a:stretch>
            <a:fillRect/>
          </a:stretch>
        </p:blipFill>
        <p:spPr>
          <a:xfrm>
            <a:off x="1821294" y="4171852"/>
            <a:ext cx="4827633" cy="1729687"/>
          </a:xfrm>
          <a:prstGeom prst="rect">
            <a:avLst/>
          </a:prstGeom>
        </p:spPr>
      </p:pic>
    </p:spTree>
    <p:extLst>
      <p:ext uri="{BB962C8B-B14F-4D97-AF65-F5344CB8AC3E}">
        <p14:creationId xmlns:p14="http://schemas.microsoft.com/office/powerpoint/2010/main" val="278708574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123245" cy="800219"/>
            <a:chOff x="1949291" y="371073"/>
            <a:chExt cx="4123245" cy="800219"/>
          </a:xfrm>
        </p:grpSpPr>
        <p:sp>
          <p:nvSpPr>
            <p:cNvPr id="41" name="文本框 40"/>
            <p:cNvSpPr txBox="1"/>
            <p:nvPr/>
          </p:nvSpPr>
          <p:spPr>
            <a:xfrm>
              <a:off x="1949291" y="371073"/>
              <a:ext cx="412324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MISSING FILE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49" name="Picture 3">
            <a:extLst>
              <a:ext uri="{FF2B5EF4-FFF2-40B4-BE49-F238E27FC236}">
                <a16:creationId xmlns:a16="http://schemas.microsoft.com/office/drawing/2014/main" id="{EAC5D18A-591C-462F-BEE4-5BCA13C2C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50" name="Straight Arrow Connector 4">
            <a:extLst>
              <a:ext uri="{FF2B5EF4-FFF2-40B4-BE49-F238E27FC236}">
                <a16:creationId xmlns:a16="http://schemas.microsoft.com/office/drawing/2014/main" id="{6E319681-38FB-4BDD-B92F-14D693AE7397}"/>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
            <a:extLst>
              <a:ext uri="{FF2B5EF4-FFF2-40B4-BE49-F238E27FC236}">
                <a16:creationId xmlns:a16="http://schemas.microsoft.com/office/drawing/2014/main" id="{A50707DC-13F8-4530-B1DE-8921EEBDA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52" name="Picture 6">
            <a:extLst>
              <a:ext uri="{FF2B5EF4-FFF2-40B4-BE49-F238E27FC236}">
                <a16:creationId xmlns:a16="http://schemas.microsoft.com/office/drawing/2014/main" id="{81F4C81F-0F23-49B0-B29B-77A8CA1400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53" name="Picture 7">
            <a:extLst>
              <a:ext uri="{FF2B5EF4-FFF2-40B4-BE49-F238E27FC236}">
                <a16:creationId xmlns:a16="http://schemas.microsoft.com/office/drawing/2014/main" id="{3F12AFAC-CA9C-4A14-BC35-C09B014C79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806" y="3574863"/>
            <a:ext cx="1236480" cy="1236480"/>
          </a:xfrm>
          <a:prstGeom prst="rect">
            <a:avLst/>
          </a:prstGeom>
        </p:spPr>
      </p:pic>
      <p:sp>
        <p:nvSpPr>
          <p:cNvPr id="54" name="TextBox 8">
            <a:extLst>
              <a:ext uri="{FF2B5EF4-FFF2-40B4-BE49-F238E27FC236}">
                <a16:creationId xmlns:a16="http://schemas.microsoft.com/office/drawing/2014/main" id="{F0973964-844F-47EC-9153-77ECFE726305}"/>
              </a:ext>
            </a:extLst>
          </p:cNvPr>
          <p:cNvSpPr txBox="1"/>
          <p:nvPr/>
        </p:nvSpPr>
        <p:spPr>
          <a:xfrm>
            <a:off x="207550" y="2517302"/>
            <a:ext cx="6126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a:t>
            </a:r>
          </a:p>
        </p:txBody>
      </p:sp>
      <p:sp>
        <p:nvSpPr>
          <p:cNvPr id="55" name="TextBox 10">
            <a:extLst>
              <a:ext uri="{FF2B5EF4-FFF2-40B4-BE49-F238E27FC236}">
                <a16:creationId xmlns:a16="http://schemas.microsoft.com/office/drawing/2014/main" id="{E2B55486-4301-4C69-A520-4BD5606BC2D4}"/>
              </a:ext>
            </a:extLst>
          </p:cNvPr>
          <p:cNvSpPr txBox="1"/>
          <p:nvPr/>
        </p:nvSpPr>
        <p:spPr>
          <a:xfrm>
            <a:off x="995338" y="1814415"/>
            <a:ext cx="217508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Login as Staff role  </a:t>
            </a:r>
          </a:p>
        </p:txBody>
      </p:sp>
      <p:sp>
        <p:nvSpPr>
          <p:cNvPr id="56" name="TextBox 11">
            <a:extLst>
              <a:ext uri="{FF2B5EF4-FFF2-40B4-BE49-F238E27FC236}">
                <a16:creationId xmlns:a16="http://schemas.microsoft.com/office/drawing/2014/main" id="{2D6903B5-0D15-429C-B5DC-44B5B7A92D61}"/>
              </a:ext>
            </a:extLst>
          </p:cNvPr>
          <p:cNvSpPr txBox="1"/>
          <p:nvPr/>
        </p:nvSpPr>
        <p:spPr>
          <a:xfrm>
            <a:off x="3165644" y="2903701"/>
            <a:ext cx="11652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 Page </a:t>
            </a:r>
          </a:p>
        </p:txBody>
      </p:sp>
      <p:cxnSp>
        <p:nvCxnSpPr>
          <p:cNvPr id="64" name="Straight Arrow Connector 12">
            <a:extLst>
              <a:ext uri="{FF2B5EF4-FFF2-40B4-BE49-F238E27FC236}">
                <a16:creationId xmlns:a16="http://schemas.microsoft.com/office/drawing/2014/main" id="{FF220329-5A06-4E5F-BC8B-842B09CA4B88}"/>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3">
            <a:extLst>
              <a:ext uri="{FF2B5EF4-FFF2-40B4-BE49-F238E27FC236}">
                <a16:creationId xmlns:a16="http://schemas.microsoft.com/office/drawing/2014/main" id="{79B60F53-8364-4AE6-9C79-38964583C778}"/>
              </a:ext>
            </a:extLst>
          </p:cNvPr>
          <p:cNvSpPr txBox="1"/>
          <p:nvPr/>
        </p:nvSpPr>
        <p:spPr>
          <a:xfrm>
            <a:off x="4356450" y="1604081"/>
            <a:ext cx="2161599"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2. Choose Missing File Test</a:t>
            </a:r>
          </a:p>
        </p:txBody>
      </p:sp>
      <p:sp>
        <p:nvSpPr>
          <p:cNvPr id="66" name="TextBox 14">
            <a:extLst>
              <a:ext uri="{FF2B5EF4-FFF2-40B4-BE49-F238E27FC236}">
                <a16:creationId xmlns:a16="http://schemas.microsoft.com/office/drawing/2014/main" id="{A1CC905D-5DEA-41FE-88BD-D098E6711D46}"/>
              </a:ext>
            </a:extLst>
          </p:cNvPr>
          <p:cNvSpPr txBox="1"/>
          <p:nvPr/>
        </p:nvSpPr>
        <p:spPr>
          <a:xfrm>
            <a:off x="6518049" y="2720200"/>
            <a:ext cx="1330814"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Missing File </a:t>
            </a:r>
          </a:p>
          <a:p>
            <a:r>
              <a:rPr lang="en-US" dirty="0">
                <a:latin typeface="Calibri" panose="020F0502020204030204" pitchFamily="34" charset="0"/>
                <a:cs typeface="Calibri" panose="020F0502020204030204" pitchFamily="34" charset="0"/>
              </a:rPr>
              <a:t> Test Page </a:t>
            </a:r>
          </a:p>
        </p:txBody>
      </p:sp>
      <p:cxnSp>
        <p:nvCxnSpPr>
          <p:cNvPr id="67" name="Straight Arrow Connector 15">
            <a:extLst>
              <a:ext uri="{FF2B5EF4-FFF2-40B4-BE49-F238E27FC236}">
                <a16:creationId xmlns:a16="http://schemas.microsoft.com/office/drawing/2014/main" id="{53FC293C-7C98-4A9A-8A97-D0AB0C0CB4CC}"/>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17">
            <a:extLst>
              <a:ext uri="{FF2B5EF4-FFF2-40B4-BE49-F238E27FC236}">
                <a16:creationId xmlns:a16="http://schemas.microsoft.com/office/drawing/2014/main" id="{300C02B8-128B-4704-931E-35771F52FB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69" name="TextBox 18">
            <a:extLst>
              <a:ext uri="{FF2B5EF4-FFF2-40B4-BE49-F238E27FC236}">
                <a16:creationId xmlns:a16="http://schemas.microsoft.com/office/drawing/2014/main" id="{D2123DB6-A95B-4D9B-A5ED-D523F3D42D96}"/>
              </a:ext>
            </a:extLst>
          </p:cNvPr>
          <p:cNvSpPr txBox="1"/>
          <p:nvPr/>
        </p:nvSpPr>
        <p:spPr>
          <a:xfrm>
            <a:off x="7759289" y="1525744"/>
            <a:ext cx="1748747"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3. Choose Pages </a:t>
            </a:r>
          </a:p>
          <a:p>
            <a:pPr algn="ctr"/>
            <a:r>
              <a:rPr lang="en-US" dirty="0">
                <a:latin typeface="Calibri" panose="020F0502020204030204" pitchFamily="34" charset="0"/>
                <a:cs typeface="Calibri" panose="020F0502020204030204" pitchFamily="34" charset="0"/>
              </a:rPr>
              <a:t>Option</a:t>
            </a:r>
          </a:p>
        </p:txBody>
      </p:sp>
      <p:sp>
        <p:nvSpPr>
          <p:cNvPr id="70" name="TextBox 19">
            <a:extLst>
              <a:ext uri="{FF2B5EF4-FFF2-40B4-BE49-F238E27FC236}">
                <a16:creationId xmlns:a16="http://schemas.microsoft.com/office/drawing/2014/main" id="{9445FA46-753D-465D-84BA-69D7FA017BA3}"/>
              </a:ext>
            </a:extLst>
          </p:cNvPr>
          <p:cNvSpPr txBox="1"/>
          <p:nvPr/>
        </p:nvSpPr>
        <p:spPr>
          <a:xfrm>
            <a:off x="10600227" y="1805869"/>
            <a:ext cx="13838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Page Option </a:t>
            </a:r>
          </a:p>
          <a:p>
            <a:r>
              <a:rPr lang="en-US" dirty="0">
                <a:latin typeface="Calibri" panose="020F0502020204030204" pitchFamily="34" charset="0"/>
                <a:cs typeface="Calibri" panose="020F0502020204030204" pitchFamily="34" charset="0"/>
              </a:rPr>
              <a:t>Popup</a:t>
            </a:r>
          </a:p>
        </p:txBody>
      </p:sp>
      <p:pic>
        <p:nvPicPr>
          <p:cNvPr id="71" name="Picture 20">
            <a:extLst>
              <a:ext uri="{FF2B5EF4-FFF2-40B4-BE49-F238E27FC236}">
                <a16:creationId xmlns:a16="http://schemas.microsoft.com/office/drawing/2014/main" id="{B6957694-63EC-43D7-BBF4-D389AE3208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72" name="Straight Arrow Connector 23">
            <a:extLst>
              <a:ext uri="{FF2B5EF4-FFF2-40B4-BE49-F238E27FC236}">
                <a16:creationId xmlns:a16="http://schemas.microsoft.com/office/drawing/2014/main" id="{A24BA12C-FCAC-4632-BFF2-B355723476EA}"/>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0">
            <a:extLst>
              <a:ext uri="{FF2B5EF4-FFF2-40B4-BE49-F238E27FC236}">
                <a16:creationId xmlns:a16="http://schemas.microsoft.com/office/drawing/2014/main" id="{A0021610-5C6C-4632-AEB2-33970A2D2BC2}"/>
              </a:ext>
            </a:extLst>
          </p:cNvPr>
          <p:cNvSpPr txBox="1"/>
          <p:nvPr/>
        </p:nvSpPr>
        <p:spPr>
          <a:xfrm>
            <a:off x="10135052" y="2850713"/>
            <a:ext cx="1330942"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4. Save </a:t>
            </a:r>
          </a:p>
          <a:p>
            <a:r>
              <a:rPr lang="en-US" dirty="0">
                <a:latin typeface="Calibri" panose="020F0502020204030204" pitchFamily="34" charset="0"/>
                <a:cs typeface="Calibri" panose="020F0502020204030204" pitchFamily="34" charset="0"/>
              </a:rPr>
              <a:t>Page Option</a:t>
            </a:r>
          </a:p>
        </p:txBody>
      </p:sp>
      <p:sp>
        <p:nvSpPr>
          <p:cNvPr id="74" name="TextBox 31">
            <a:extLst>
              <a:ext uri="{FF2B5EF4-FFF2-40B4-BE49-F238E27FC236}">
                <a16:creationId xmlns:a16="http://schemas.microsoft.com/office/drawing/2014/main" id="{26519B3F-AC10-4D1F-AA63-0A9C4BE88DFD}"/>
              </a:ext>
            </a:extLst>
          </p:cNvPr>
          <p:cNvSpPr txBox="1"/>
          <p:nvPr/>
        </p:nvSpPr>
        <p:spPr>
          <a:xfrm>
            <a:off x="9499348" y="4876690"/>
            <a:ext cx="1277914"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Missing File</a:t>
            </a:r>
          </a:p>
          <a:p>
            <a:r>
              <a:rPr lang="en-US" dirty="0">
                <a:latin typeface="Calibri" panose="020F0502020204030204" pitchFamily="34" charset="0"/>
                <a:cs typeface="Calibri" panose="020F0502020204030204" pitchFamily="34" charset="0"/>
              </a:rPr>
              <a:t> Test Page</a:t>
            </a:r>
          </a:p>
        </p:txBody>
      </p:sp>
      <p:pic>
        <p:nvPicPr>
          <p:cNvPr id="75" name="Picture 32">
            <a:extLst>
              <a:ext uri="{FF2B5EF4-FFF2-40B4-BE49-F238E27FC236}">
                <a16:creationId xmlns:a16="http://schemas.microsoft.com/office/drawing/2014/main" id="{0F4AC78B-1F59-4515-BAD1-F08C49CFB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4040" y="3913978"/>
            <a:ext cx="1049520" cy="1049520"/>
          </a:xfrm>
          <a:prstGeom prst="rect">
            <a:avLst/>
          </a:prstGeom>
        </p:spPr>
      </p:pic>
      <p:cxnSp>
        <p:nvCxnSpPr>
          <p:cNvPr id="76" name="Straight Arrow Connector 33">
            <a:extLst>
              <a:ext uri="{FF2B5EF4-FFF2-40B4-BE49-F238E27FC236}">
                <a16:creationId xmlns:a16="http://schemas.microsoft.com/office/drawing/2014/main" id="{79784484-6ED4-47F6-9D86-A00BE2EDAAA0}"/>
              </a:ext>
            </a:extLst>
          </p:cNvPr>
          <p:cNvCxnSpPr>
            <a:cxnSpLocks/>
            <a:stCxn id="71" idx="1"/>
          </p:cNvCxnSpPr>
          <p:nvPr/>
        </p:nvCxnSpPr>
        <p:spPr>
          <a:xfrm flipH="1">
            <a:off x="7453560" y="4373160"/>
            <a:ext cx="2156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C27CFC74-9EB3-4DD1-A610-E83B6A17EC11}"/>
              </a:ext>
            </a:extLst>
          </p:cNvPr>
          <p:cNvSpPr txBox="1"/>
          <p:nvPr/>
        </p:nvSpPr>
        <p:spPr>
          <a:xfrm>
            <a:off x="7511253" y="3921336"/>
            <a:ext cx="2063898"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5.Check Missing File</a:t>
            </a:r>
          </a:p>
        </p:txBody>
      </p:sp>
      <p:sp>
        <p:nvSpPr>
          <p:cNvPr id="78" name="TextBox 38">
            <a:extLst>
              <a:ext uri="{FF2B5EF4-FFF2-40B4-BE49-F238E27FC236}">
                <a16:creationId xmlns:a16="http://schemas.microsoft.com/office/drawing/2014/main" id="{067C274C-970A-43CB-BB98-3D76BDEA5260}"/>
              </a:ext>
            </a:extLst>
          </p:cNvPr>
          <p:cNvSpPr txBox="1"/>
          <p:nvPr/>
        </p:nvSpPr>
        <p:spPr>
          <a:xfrm>
            <a:off x="5968455" y="4927965"/>
            <a:ext cx="197881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Check Result Table </a:t>
            </a:r>
          </a:p>
        </p:txBody>
      </p:sp>
      <p:cxnSp>
        <p:nvCxnSpPr>
          <p:cNvPr id="79" name="Straight Arrow Connector 39">
            <a:extLst>
              <a:ext uri="{FF2B5EF4-FFF2-40B4-BE49-F238E27FC236}">
                <a16:creationId xmlns:a16="http://schemas.microsoft.com/office/drawing/2014/main" id="{3030E707-7BE6-4140-991A-C575C91659DE}"/>
              </a:ext>
            </a:extLst>
          </p:cNvPr>
          <p:cNvCxnSpPr>
            <a:cxnSpLocks/>
          </p:cNvCxnSpPr>
          <p:nvPr/>
        </p:nvCxnSpPr>
        <p:spPr>
          <a:xfrm flipH="1" flipV="1">
            <a:off x="4597861" y="441750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40">
            <a:extLst>
              <a:ext uri="{FF2B5EF4-FFF2-40B4-BE49-F238E27FC236}">
                <a16:creationId xmlns:a16="http://schemas.microsoft.com/office/drawing/2014/main" id="{BAF48DF6-2924-43C9-B088-2782DC25796E}"/>
              </a:ext>
            </a:extLst>
          </p:cNvPr>
          <p:cNvSpPr txBox="1"/>
          <p:nvPr/>
        </p:nvSpPr>
        <p:spPr>
          <a:xfrm>
            <a:off x="4783492" y="4069406"/>
            <a:ext cx="147296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6. Save Result</a:t>
            </a:r>
          </a:p>
        </p:txBody>
      </p:sp>
      <p:sp>
        <p:nvSpPr>
          <p:cNvPr id="32" name="文本框 41">
            <a:extLst>
              <a:ext uri="{FF2B5EF4-FFF2-40B4-BE49-F238E27FC236}">
                <a16:creationId xmlns:a16="http://schemas.microsoft.com/office/drawing/2014/main" id="{8DDD9527-328F-A743-81F3-B396A2FF8971}"/>
              </a:ext>
            </a:extLst>
          </p:cNvPr>
          <p:cNvSpPr txBox="1"/>
          <p:nvPr/>
        </p:nvSpPr>
        <p:spPr>
          <a:xfrm>
            <a:off x="5401943" y="540903"/>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3" name="Chevron 32">
            <a:extLst>
              <a:ext uri="{FF2B5EF4-FFF2-40B4-BE49-F238E27FC236}">
                <a16:creationId xmlns:a16="http://schemas.microsoft.com/office/drawing/2014/main" id="{AC93A3C2-CBE1-F54D-AA74-62C6D1D4F069}"/>
              </a:ext>
            </a:extLst>
          </p:cNvPr>
          <p:cNvSpPr/>
          <p:nvPr/>
        </p:nvSpPr>
        <p:spPr>
          <a:xfrm>
            <a:off x="5318774" y="722171"/>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07559330"/>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8316059" cy="800219"/>
            <a:chOff x="1949291" y="371073"/>
            <a:chExt cx="8316059" cy="800219"/>
          </a:xfrm>
        </p:grpSpPr>
        <p:sp>
          <p:nvSpPr>
            <p:cNvPr id="41" name="文本框 40"/>
            <p:cNvSpPr txBox="1"/>
            <p:nvPr/>
          </p:nvSpPr>
          <p:spPr>
            <a:xfrm>
              <a:off x="1949291" y="371073"/>
              <a:ext cx="831605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BROKEN LINKS &amp; BROKEN PAGES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grpSp>
        <p:nvGrpSpPr>
          <p:cNvPr id="57" name="Nhóm 56">
            <a:extLst>
              <a:ext uri="{FF2B5EF4-FFF2-40B4-BE49-F238E27FC236}">
                <a16:creationId xmlns:a16="http://schemas.microsoft.com/office/drawing/2014/main" id="{E972372B-B8DC-4300-BB7A-BA474CC8A198}"/>
              </a:ext>
            </a:extLst>
          </p:cNvPr>
          <p:cNvGrpSpPr/>
          <p:nvPr/>
        </p:nvGrpSpPr>
        <p:grpSpPr>
          <a:xfrm>
            <a:off x="13169233" y="1855751"/>
            <a:ext cx="2814497" cy="3787774"/>
            <a:chOff x="7816725" y="1851026"/>
            <a:chExt cx="2814497" cy="3787774"/>
          </a:xfrm>
        </p:grpSpPr>
        <p:grpSp>
          <p:nvGrpSpPr>
            <p:cNvPr id="58" name="组合 8">
              <a:extLst>
                <a:ext uri="{FF2B5EF4-FFF2-40B4-BE49-F238E27FC236}">
                  <a16:creationId xmlns:a16="http://schemas.microsoft.com/office/drawing/2014/main" id="{11B1EC69-674D-41E4-9C91-F17FC53C9D3A}"/>
                </a:ext>
              </a:extLst>
            </p:cNvPr>
            <p:cNvGrpSpPr/>
            <p:nvPr/>
          </p:nvGrpSpPr>
          <p:grpSpPr>
            <a:xfrm>
              <a:off x="7816725" y="1851026"/>
              <a:ext cx="2814497" cy="3787774"/>
              <a:chOff x="7816725" y="1851026"/>
              <a:chExt cx="2814497" cy="3787774"/>
            </a:xfrm>
          </p:grpSpPr>
          <p:sp>
            <p:nvSpPr>
              <p:cNvPr id="60" name="Rectangle: Rounded Corners 60">
                <a:extLst>
                  <a:ext uri="{FF2B5EF4-FFF2-40B4-BE49-F238E27FC236}">
                    <a16:creationId xmlns:a16="http://schemas.microsoft.com/office/drawing/2014/main" id="{A102D0AD-5AE1-49D5-87F4-106A79D7312E}"/>
                  </a:ext>
                </a:extLst>
              </p:cNvPr>
              <p:cNvSpPr/>
              <p:nvPr/>
            </p:nvSpPr>
            <p:spPr>
              <a:xfrm>
                <a:off x="7816725" y="1851026"/>
                <a:ext cx="2814497" cy="3787774"/>
              </a:xfrm>
              <a:prstGeom prst="roundRect">
                <a:avLst>
                  <a:gd name="adj" fmla="val 5000"/>
                </a:avLst>
              </a:prstGeom>
              <a:solidFill>
                <a:schemeClr val="bg1">
                  <a:lumMod val="50000"/>
                </a:schemeClr>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Calibri" panose="020F0502020204030204" pitchFamily="34" charset="0"/>
                </a:endParaRPr>
              </a:p>
            </p:txBody>
          </p:sp>
          <p:sp>
            <p:nvSpPr>
              <p:cNvPr id="61" name="Rectangle 61">
                <a:extLst>
                  <a:ext uri="{FF2B5EF4-FFF2-40B4-BE49-F238E27FC236}">
                    <a16:creationId xmlns:a16="http://schemas.microsoft.com/office/drawing/2014/main" id="{C59D8171-451D-4736-AAA7-7793D383B488}"/>
                  </a:ext>
                </a:extLst>
              </p:cNvPr>
              <p:cNvSpPr/>
              <p:nvPr/>
            </p:nvSpPr>
            <p:spPr bwMode="auto">
              <a:xfrm>
                <a:off x="8157697"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62" name="矩形 31">
                <a:extLst>
                  <a:ext uri="{FF2B5EF4-FFF2-40B4-BE49-F238E27FC236}">
                    <a16:creationId xmlns:a16="http://schemas.microsoft.com/office/drawing/2014/main" id="{9087E55D-5A31-4881-B412-F12BD3F64984}"/>
                  </a:ext>
                </a:extLst>
              </p:cNvPr>
              <p:cNvSpPr/>
              <p:nvPr/>
            </p:nvSpPr>
            <p:spPr>
              <a:xfrm>
                <a:off x="8146216" y="4706600"/>
                <a:ext cx="2185385" cy="36804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TEST FUNCTION</a:t>
                </a:r>
                <a:endParaRPr lang="zh-CN" altLang="en-US" sz="1600" b="1" dirty="0">
                  <a:solidFill>
                    <a:schemeClr val="tx1">
                      <a:lumMod val="75000"/>
                      <a:lumOff val="25000"/>
                    </a:schemeClr>
                  </a:solidFill>
                  <a:latin typeface="Calibri" panose="020F0502020204030204" pitchFamily="34" charset="0"/>
                </a:endParaRPr>
              </a:p>
            </p:txBody>
          </p:sp>
          <p:sp>
            <p:nvSpPr>
              <p:cNvPr id="63" name="矩形 33">
                <a:extLst>
                  <a:ext uri="{FF2B5EF4-FFF2-40B4-BE49-F238E27FC236}">
                    <a16:creationId xmlns:a16="http://schemas.microsoft.com/office/drawing/2014/main" id="{DB66900D-4D6E-48E7-A5C1-0D4161EA8597}"/>
                  </a:ext>
                </a:extLst>
              </p:cNvPr>
              <p:cNvSpPr/>
              <p:nvPr/>
            </p:nvSpPr>
            <p:spPr>
              <a:xfrm>
                <a:off x="8056460" y="3184252"/>
                <a:ext cx="2348502" cy="7349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The function test for staff</a:t>
                </a:r>
                <a:endParaRPr lang="zh-CN" altLang="en-US" dirty="0">
                  <a:solidFill>
                    <a:schemeClr val="bg1"/>
                  </a:solidFill>
                  <a:latin typeface="Calibri" panose="020F0502020204030204" pitchFamily="34" charset="0"/>
                </a:endParaRPr>
              </a:p>
            </p:txBody>
          </p:sp>
        </p:grpSp>
        <p:pic>
          <p:nvPicPr>
            <p:cNvPr id="59" name="Picture 14" descr="HÃ¬nh áº£nh cÃ³ liÃªn quan">
              <a:extLst>
                <a:ext uri="{FF2B5EF4-FFF2-40B4-BE49-F238E27FC236}">
                  <a16:creationId xmlns:a16="http://schemas.microsoft.com/office/drawing/2014/main" id="{B219A5D1-8011-4FE9-AC35-26D1EA5850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30" b="95851" l="3828" r="99522">
                          <a14:foregroundMark x1="42105" y1="8299" x2="49761" y2="4564"/>
                          <a14:foregroundMark x1="66986" y1="16598" x2="89474" y2="25311"/>
                          <a14:foregroundMark x1="89474" y1="25311" x2="76077" y2="65560"/>
                          <a14:foregroundMark x1="76077" y1="65560" x2="58852" y2="81743"/>
                          <a14:foregroundMark x1="58852" y1="81743" x2="33014" y2="80498"/>
                          <a14:foregroundMark x1="33014" y1="80498" x2="13397" y2="65560"/>
                          <a14:foregroundMark x1="13397" y1="65560" x2="16268" y2="44398"/>
                          <a14:foregroundMark x1="16268" y1="44398" x2="3828" y2="33195"/>
                          <a14:foregroundMark x1="29187" y1="75104" x2="5263" y2="75104"/>
                          <a14:foregroundMark x1="5263" y1="75104" x2="7177" y2="67635"/>
                          <a14:foregroundMark x1="35885" y1="86307" x2="48804" y2="95851"/>
                          <a14:foregroundMark x1="37321" y1="69295" x2="25837" y2="48548"/>
                          <a14:foregroundMark x1="25837" y1="48548" x2="47368" y2="46888"/>
                          <a14:foregroundMark x1="69378" y1="35685" x2="93780" y2="35270"/>
                          <a14:foregroundMark x1="93780" y1="35270" x2="85646" y2="56432"/>
                          <a14:foregroundMark x1="85646" y1="56432" x2="94737" y2="63900"/>
                          <a14:foregroundMark x1="92344" y1="35685" x2="99522" y2="34025"/>
                          <a14:foregroundMark x1="89474" y1="73859" x2="99043" y2="66805"/>
                          <a14:foregroundMark x1="42105" y1="22822" x2="47847" y2="830"/>
                          <a14:foregroundMark x1="47847" y1="830" x2="47847" y2="830"/>
                          <a14:backgroundMark x1="46890" y1="830" x2="47368" y2="830"/>
                        </a14:backgroundRemoval>
                      </a14:imgEffect>
                    </a14:imgLayer>
                  </a14:imgProps>
                </a:ext>
                <a:ext uri="{28A0092B-C50C-407E-A947-70E740481C1C}">
                  <a14:useLocalDpi xmlns:a14="http://schemas.microsoft.com/office/drawing/2010/main" val="0"/>
                </a:ext>
              </a:extLst>
            </a:blip>
            <a:srcRect/>
            <a:stretch>
              <a:fillRect/>
            </a:stretch>
          </p:blipFill>
          <p:spPr bwMode="auto">
            <a:xfrm>
              <a:off x="8719137" y="1990753"/>
              <a:ext cx="1039542" cy="119870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Hình chữ nhật 28">
            <a:extLst>
              <a:ext uri="{FF2B5EF4-FFF2-40B4-BE49-F238E27FC236}">
                <a16:creationId xmlns:a16="http://schemas.microsoft.com/office/drawing/2014/main" id="{426C456C-F250-43CD-999C-F341158E57B3}"/>
              </a:ext>
            </a:extLst>
          </p:cNvPr>
          <p:cNvSpPr/>
          <p:nvPr/>
        </p:nvSpPr>
        <p:spPr>
          <a:xfrm>
            <a:off x="521557" y="1995478"/>
            <a:ext cx="8639210" cy="3323987"/>
          </a:xfrm>
          <a:prstGeom prst="rect">
            <a:avLst/>
          </a:prstGeom>
        </p:spPr>
        <p:txBody>
          <a:bodyPr wrap="square">
            <a:spAutoFit/>
          </a:bodyPr>
          <a:lstStyle/>
          <a:p>
            <a:pPr marL="914400" lvl="1" indent="-457200">
              <a:lnSpc>
                <a:spcPct val="150000"/>
              </a:lnSpc>
              <a:buFont typeface="Wingdings" panose="05000000000000000000" pitchFamily="2" charset="2"/>
              <a:buChar char="§"/>
            </a:pPr>
            <a:r>
              <a:rPr lang="en-US" sz="2800" dirty="0">
                <a:solidFill>
                  <a:schemeClr val="tx1">
                    <a:lumMod val="75000"/>
                    <a:lumOff val="25000"/>
                  </a:schemeClr>
                </a:solidFill>
                <a:latin typeface="Calibri" panose="020F0502020204030204" pitchFamily="34" charset="0"/>
                <a:cs typeface="Calibri" panose="020F0502020204030204" pitchFamily="34" charset="0"/>
              </a:rPr>
              <a:t>A broken page is a page which appears to not work as expected. </a:t>
            </a:r>
          </a:p>
          <a:p>
            <a:pPr marL="914400" lvl="1" indent="-457200">
              <a:lnSpc>
                <a:spcPct val="150000"/>
              </a:lnSpc>
              <a:buFont typeface="Wingdings" panose="05000000000000000000" pitchFamily="2" charset="2"/>
              <a:buChar char="§"/>
            </a:pPr>
            <a:r>
              <a:rPr lang="en-US" sz="2800" dirty="0">
                <a:solidFill>
                  <a:schemeClr val="tx1">
                    <a:lumMod val="75000"/>
                    <a:lumOff val="25000"/>
                  </a:schemeClr>
                </a:solidFill>
                <a:latin typeface="Calibri" panose="020F0502020204030204" pitchFamily="34" charset="0"/>
                <a:cs typeface="Calibri" panose="020F0502020204030204" pitchFamily="34" charset="0"/>
              </a:rPr>
              <a:t>A broken link is a link which fails to load a working page when visited. </a:t>
            </a:r>
          </a:p>
          <a:p>
            <a:pPr marL="914400" lvl="1" indent="-457200">
              <a:lnSpc>
                <a:spcPct val="150000"/>
              </a:lnSpc>
              <a:buFont typeface="Wingdings" panose="05000000000000000000" pitchFamily="2" charset="2"/>
              <a:buChar char="§"/>
            </a:pPr>
            <a:r>
              <a:rPr lang="en-US" sz="2800" dirty="0">
                <a:solidFill>
                  <a:schemeClr val="tx1">
                    <a:lumMod val="75000"/>
                    <a:lumOff val="25000"/>
                  </a:schemeClr>
                </a:solidFill>
                <a:latin typeface="Calibri" panose="020F0502020204030204" pitchFamily="34" charset="0"/>
                <a:cs typeface="Calibri" panose="020F0502020204030204" pitchFamily="34" charset="0"/>
              </a:rPr>
              <a:t>Internal links and external link will be tested. </a:t>
            </a:r>
          </a:p>
        </p:txBody>
      </p:sp>
      <p:pic>
        <p:nvPicPr>
          <p:cNvPr id="4" name="Hình ảnh 3" descr="Ảnh có chứa văn bản&#10;&#10;Mô tả được tạo tự động">
            <a:extLst>
              <a:ext uri="{FF2B5EF4-FFF2-40B4-BE49-F238E27FC236}">
                <a16:creationId xmlns:a16="http://schemas.microsoft.com/office/drawing/2014/main" id="{CB326BCA-637E-43AA-95F0-4387DE67606A}"/>
              </a:ext>
            </a:extLst>
          </p:cNvPr>
          <p:cNvPicPr>
            <a:picLocks noChangeAspect="1"/>
          </p:cNvPicPr>
          <p:nvPr/>
        </p:nvPicPr>
        <p:blipFill>
          <a:blip r:embed="rId6"/>
          <a:stretch>
            <a:fillRect/>
          </a:stretch>
        </p:blipFill>
        <p:spPr>
          <a:xfrm>
            <a:off x="9331253" y="3358908"/>
            <a:ext cx="2875359" cy="2286000"/>
          </a:xfrm>
          <a:prstGeom prst="rect">
            <a:avLst/>
          </a:prstGeom>
        </p:spPr>
      </p:pic>
      <p:pic>
        <p:nvPicPr>
          <p:cNvPr id="6" name="Hình ảnh 5">
            <a:extLst>
              <a:ext uri="{FF2B5EF4-FFF2-40B4-BE49-F238E27FC236}">
                <a16:creationId xmlns:a16="http://schemas.microsoft.com/office/drawing/2014/main" id="{692FE4D1-D256-4F77-B207-C4DAC97A46DF}"/>
              </a:ext>
            </a:extLst>
          </p:cNvPr>
          <p:cNvPicPr>
            <a:picLocks noChangeAspect="1"/>
          </p:cNvPicPr>
          <p:nvPr/>
        </p:nvPicPr>
        <p:blipFill>
          <a:blip r:embed="rId7"/>
          <a:stretch>
            <a:fillRect/>
          </a:stretch>
        </p:blipFill>
        <p:spPr>
          <a:xfrm>
            <a:off x="9511588" y="1175779"/>
            <a:ext cx="2377143" cy="1647020"/>
          </a:xfrm>
          <a:prstGeom prst="rect">
            <a:avLst/>
          </a:prstGeom>
        </p:spPr>
      </p:pic>
    </p:spTree>
    <p:extLst>
      <p:ext uri="{BB962C8B-B14F-4D97-AF65-F5344CB8AC3E}">
        <p14:creationId xmlns:p14="http://schemas.microsoft.com/office/powerpoint/2010/main" val="26985468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Hình ảnh 6" descr="Ảnh có chứa đồ họa véc-tơ&#10;&#10;Mô tả được tạo tự động">
            <a:extLst>
              <a:ext uri="{FF2B5EF4-FFF2-40B4-BE49-F238E27FC236}">
                <a16:creationId xmlns:a16="http://schemas.microsoft.com/office/drawing/2014/main" id="{2A926E72-BF14-424E-97CC-79CB91760C28}"/>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8"/>
            <a:ext cx="1726973" cy="1726973"/>
          </a:xfrm>
          <a:prstGeom prst="rect">
            <a:avLst/>
          </a:prstGeom>
        </p:spPr>
      </p:pic>
      <p:pic>
        <p:nvPicPr>
          <p:cNvPr id="11" name="图片 31"/>
          <p:cNvPicPr>
            <a:picLocks noChangeAspect="1"/>
          </p:cNvPicPr>
          <p:nvPr/>
        </p:nvPicPr>
        <p:blipFill rotWithShape="1">
          <a:blip r:embed="rId5" cstate="print">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12" name="组合 33"/>
          <p:cNvGrpSpPr/>
          <p:nvPr/>
        </p:nvGrpSpPr>
        <p:grpSpPr>
          <a:xfrm>
            <a:off x="1195529" y="485297"/>
            <a:ext cx="3550972" cy="1061829"/>
            <a:chOff x="1949291" y="371073"/>
            <a:chExt cx="3550972" cy="1061829"/>
          </a:xfrm>
        </p:grpSpPr>
        <p:sp>
          <p:nvSpPr>
            <p:cNvPr id="13" name="文本框 34"/>
            <p:cNvSpPr txBox="1"/>
            <p:nvPr/>
          </p:nvSpPr>
          <p:spPr>
            <a:xfrm>
              <a:off x="1949291" y="371073"/>
              <a:ext cx="355097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INTRODUCTION</a:t>
              </a:r>
              <a:endParaRPr lang="zh-CN" altLang="en-US" sz="4000" b="1" dirty="0">
                <a:solidFill>
                  <a:schemeClr val="accent1"/>
                </a:solidFill>
                <a:latin typeface="Calibri" panose="020F0502020204030204" pitchFamily="34" charset="0"/>
              </a:endParaRPr>
            </a:p>
          </p:txBody>
        </p:sp>
        <p:sp>
          <p:nvSpPr>
            <p:cNvPr id="14" name="文本框 39"/>
            <p:cNvSpPr txBox="1"/>
            <p:nvPr/>
          </p:nvSpPr>
          <p:spPr>
            <a:xfrm>
              <a:off x="1949291" y="909682"/>
              <a:ext cx="3296865"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CURRENT SITUATION</a:t>
              </a:r>
              <a:endParaRPr lang="zh-CN" altLang="en-US" sz="2800" b="1" dirty="0">
                <a:solidFill>
                  <a:schemeClr val="bg1">
                    <a:lumMod val="50000"/>
                  </a:schemeClr>
                </a:solidFill>
                <a:latin typeface="Calibri" panose="020F0502020204030204" pitchFamily="34" charset="0"/>
              </a:endParaRPr>
            </a:p>
          </p:txBody>
        </p:sp>
      </p:grpSp>
      <p:pic>
        <p:nvPicPr>
          <p:cNvPr id="15" name="Picture 4">
            <a:extLst>
              <a:ext uri="{FF2B5EF4-FFF2-40B4-BE49-F238E27FC236}">
                <a16:creationId xmlns:a16="http://schemas.microsoft.com/office/drawing/2014/main" id="{17AA090A-DF45-4746-8C9B-6B6D6BD7CF29}"/>
              </a:ext>
            </a:extLst>
          </p:cNvPr>
          <p:cNvPicPr>
            <a:picLocks noChangeAspect="1"/>
          </p:cNvPicPr>
          <p:nvPr/>
        </p:nvPicPr>
        <p:blipFill>
          <a:blip r:embed="rId6"/>
          <a:stretch>
            <a:fillRect/>
          </a:stretch>
        </p:blipFill>
        <p:spPr>
          <a:xfrm>
            <a:off x="831354" y="1863679"/>
            <a:ext cx="6806437" cy="3557540"/>
          </a:xfrm>
          <a:prstGeom prst="rect">
            <a:avLst/>
          </a:prstGeom>
        </p:spPr>
      </p:pic>
      <p:sp>
        <p:nvSpPr>
          <p:cNvPr id="16" name="TextBox 5">
            <a:extLst>
              <a:ext uri="{FF2B5EF4-FFF2-40B4-BE49-F238E27FC236}">
                <a16:creationId xmlns:a16="http://schemas.microsoft.com/office/drawing/2014/main" id="{01AE36A2-8491-41B6-8925-FB5C5B1F2831}"/>
              </a:ext>
            </a:extLst>
          </p:cNvPr>
          <p:cNvSpPr txBox="1"/>
          <p:nvPr/>
        </p:nvSpPr>
        <p:spPr>
          <a:xfrm>
            <a:off x="702265" y="5541849"/>
            <a:ext cx="8487802" cy="830997"/>
          </a:xfrm>
          <a:prstGeom prst="rect">
            <a:avLst/>
          </a:prstGeom>
          <a:noFill/>
        </p:spPr>
        <p:txBody>
          <a:bodyPr wrap="square" rtlCol="0">
            <a:spAutoFit/>
          </a:bodyPr>
          <a:lstStyle/>
          <a:p>
            <a:r>
              <a:rPr lang="en-GB" sz="2400" b="1" i="1" dirty="0">
                <a:solidFill>
                  <a:schemeClr val="tx1">
                    <a:lumMod val="65000"/>
                    <a:lumOff val="35000"/>
                  </a:schemeClr>
                </a:solidFill>
                <a:latin typeface="Calibri" panose="020F0502020204030204" pitchFamily="34" charset="0"/>
                <a:ea typeface="Cambria" panose="02040503050406030204" pitchFamily="18" charset="0"/>
                <a:cs typeface="Calibri" panose="020F0502020204030204" pitchFamily="34" charset="0"/>
              </a:rPr>
              <a:t>How the website owner ensure that entire their website run smoothly or function correctly as they expected?</a:t>
            </a:r>
            <a:endParaRPr lang="en-US" sz="2400" b="1" i="1" dirty="0">
              <a:solidFill>
                <a:schemeClr val="tx1">
                  <a:lumMod val="65000"/>
                  <a:lumOff val="35000"/>
                </a:schemeClr>
              </a:solidFill>
              <a:latin typeface="Calibri" panose="020F0502020204030204" pitchFamily="34" charset="0"/>
              <a:ea typeface="Cambria" panose="02040503050406030204" pitchFamily="18" charset="0"/>
              <a:cs typeface="Calibri" panose="020F0502020204030204" pitchFamily="34" charset="0"/>
            </a:endParaRPr>
          </a:p>
        </p:txBody>
      </p:sp>
      <p:pic>
        <p:nvPicPr>
          <p:cNvPr id="17" name="图片 32"/>
          <p:cNvPicPr>
            <a:picLocks noChangeAspect="1"/>
          </p:cNvPicPr>
          <p:nvPr/>
        </p:nvPicPr>
        <p:blipFill rotWithShape="1">
          <a:blip r:embed="rId7" cstate="print">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sp>
        <p:nvSpPr>
          <p:cNvPr id="18" name="Rectangle 17"/>
          <p:cNvSpPr/>
          <p:nvPr/>
        </p:nvSpPr>
        <p:spPr>
          <a:xfrm>
            <a:off x="7637791" y="664763"/>
            <a:ext cx="4286334" cy="3729995"/>
          </a:xfrm>
          <a:prstGeom prst="rect">
            <a:avLst/>
          </a:prstGeom>
        </p:spPr>
        <p:txBody>
          <a:bodyPr wrap="square">
            <a:spAutoFit/>
          </a:bodyPr>
          <a:lstStyle/>
          <a:p>
            <a:pPr marL="742950" marR="0" indent="-285750">
              <a:lnSpc>
                <a:spcPct val="107000"/>
              </a:lnSpc>
              <a:spcBef>
                <a:spcPts val="600"/>
              </a:spcBef>
              <a:spcAft>
                <a:spcPts val="800"/>
              </a:spcAft>
              <a:buFont typeface="Wingdings" panose="05000000000000000000" pitchFamily="2" charset="2"/>
              <a:buChar char="q"/>
            </a:pPr>
            <a:r>
              <a:rPr lang="en-US" sz="2000" dirty="0">
                <a:effectLst/>
                <a:latin typeface="Calibri" panose="020F0502020204030204" pitchFamily="34" charset="0"/>
                <a:ea typeface="Cambria" panose="02040503050406030204" pitchFamily="18" charset="0"/>
                <a:cs typeface="Calibri" panose="020F0502020204030204" pitchFamily="34" charset="0"/>
              </a:rPr>
              <a:t>The higher a website's site quantity, the more complicated the test process is. </a:t>
            </a:r>
          </a:p>
          <a:p>
            <a:pPr marL="742950" marR="0" indent="-285750">
              <a:lnSpc>
                <a:spcPct val="107000"/>
              </a:lnSpc>
              <a:spcBef>
                <a:spcPts val="600"/>
              </a:spcBef>
              <a:spcAft>
                <a:spcPts val="800"/>
              </a:spcAft>
              <a:buFont typeface="Wingdings" panose="05000000000000000000" pitchFamily="2" charset="2"/>
              <a:buChar char="q"/>
            </a:pPr>
            <a:r>
              <a:rPr lang="en-US" sz="2000" dirty="0">
                <a:effectLst/>
                <a:latin typeface="Calibri" panose="020F0502020204030204" pitchFamily="34" charset="0"/>
                <a:ea typeface="Cambria" panose="02040503050406030204" pitchFamily="18" charset="0"/>
                <a:cs typeface="Calibri" panose="020F0502020204030204" pitchFamily="34" charset="0"/>
              </a:rPr>
              <a:t>Assuming entire processes are manual operations, it's certainly costly, time-consuming. </a:t>
            </a:r>
          </a:p>
          <a:p>
            <a:pPr marL="742950" marR="0" indent="-285750">
              <a:lnSpc>
                <a:spcPct val="107000"/>
              </a:lnSpc>
              <a:spcBef>
                <a:spcPts val="600"/>
              </a:spcBef>
              <a:spcAft>
                <a:spcPts val="800"/>
              </a:spcAft>
              <a:buFont typeface="Wingdings" panose="05000000000000000000" pitchFamily="2" charset="2"/>
              <a:buChar char="q"/>
            </a:pPr>
            <a:r>
              <a:rPr lang="en-US" sz="2000" dirty="0">
                <a:effectLst/>
                <a:latin typeface="Calibri" panose="020F0502020204030204" pitchFamily="34" charset="0"/>
                <a:ea typeface="Cambria" panose="02040503050406030204" pitchFamily="18" charset="0"/>
                <a:cs typeface="Calibri" panose="020F0502020204030204" pitchFamily="34" charset="0"/>
              </a:rPr>
              <a:t>In many cases, there are underlying issues: JavaScript errors, bad server behavior, responsive on multi devices.</a:t>
            </a:r>
            <a:endParaRPr lang="en-GB" sz="2000" dirty="0">
              <a:effectLst/>
              <a:latin typeface="Calibri" panose="020F0502020204030204" pitchFamily="34"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34511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1">
            <a:extLst>
              <a:ext uri="{FF2B5EF4-FFF2-40B4-BE49-F238E27FC236}">
                <a16:creationId xmlns:a16="http://schemas.microsoft.com/office/drawing/2014/main" id="{AF35613A-1CB7-4696-88CC-209EB58EF75F}"/>
              </a:ext>
            </a:extLst>
          </p:cNvPr>
          <p:cNvGraphicFramePr>
            <a:graphicFrameLocks noGrp="1"/>
          </p:cNvGraphicFramePr>
          <p:nvPr>
            <p:extLst>
              <p:ext uri="{D42A27DB-BD31-4B8C-83A1-F6EECF244321}">
                <p14:modId xmlns:p14="http://schemas.microsoft.com/office/powerpoint/2010/main" val="3801278094"/>
              </p:ext>
            </p:extLst>
          </p:nvPr>
        </p:nvGraphicFramePr>
        <p:xfrm>
          <a:off x="5334444" y="3093600"/>
          <a:ext cx="5880530" cy="2943748"/>
        </p:xfrm>
        <a:graphic>
          <a:graphicData uri="http://schemas.openxmlformats.org/drawingml/2006/table">
            <a:tbl>
              <a:tblPr firstRow="1" firstCol="1" bandRow="1"/>
              <a:tblGrid>
                <a:gridCol w="1740971">
                  <a:extLst>
                    <a:ext uri="{9D8B030D-6E8A-4147-A177-3AD203B41FA5}">
                      <a16:colId xmlns:a16="http://schemas.microsoft.com/office/drawing/2014/main" val="20000"/>
                    </a:ext>
                  </a:extLst>
                </a:gridCol>
                <a:gridCol w="1741532">
                  <a:extLst>
                    <a:ext uri="{9D8B030D-6E8A-4147-A177-3AD203B41FA5}">
                      <a16:colId xmlns:a16="http://schemas.microsoft.com/office/drawing/2014/main" val="20001"/>
                    </a:ext>
                  </a:extLst>
                </a:gridCol>
                <a:gridCol w="2398027">
                  <a:extLst>
                    <a:ext uri="{9D8B030D-6E8A-4147-A177-3AD203B41FA5}">
                      <a16:colId xmlns:a16="http://schemas.microsoft.com/office/drawing/2014/main" val="20002"/>
                    </a:ext>
                  </a:extLst>
                </a:gridCol>
              </a:tblGrid>
              <a:tr h="353897">
                <a:tc gridSpan="3">
                  <a:txBody>
                    <a:bodyPr/>
                    <a:lstStyle/>
                    <a:p>
                      <a:pPr marL="0" marR="0" algn="ctr">
                        <a:lnSpc>
                          <a:spcPct val="107000"/>
                        </a:lnSpc>
                        <a:spcBef>
                          <a:spcPts val="0"/>
                        </a:spcBef>
                        <a:spcAft>
                          <a:spcPts val="0"/>
                        </a:spcAft>
                        <a:tabLst>
                          <a:tab pos="3272790" algn="ctr"/>
                          <a:tab pos="4829175" algn="l"/>
                        </a:tabLst>
                      </a:pPr>
                      <a:r>
                        <a:rPr lang="en-US" sz="2200" b="1" baseline="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r>
                        <a:rPr lang="en-US" sz="2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HTTP Status Codes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C7DB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8464">
                <a:tc>
                  <a:txBody>
                    <a:bodyPr/>
                    <a:lstStyle/>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Level 200 (Success)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203 : Non-Authoritative Information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204 : No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205 : Reset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tabLst>
                          <a:tab pos="920750" algn="ctr"/>
                        </a:tabLs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206 : Partial Content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00B050"/>
                    </a:solidFill>
                  </a:tcPr>
                </a:tc>
                <a:tc>
                  <a:txBody>
                    <a:bodyPr/>
                    <a:lstStyle/>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Level 400 (Client 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403 : </a:t>
                      </a:r>
                      <a:r>
                        <a:rPr lang="en-US" sz="1200" b="1" kern="1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Forbidden</a:t>
                      </a:r>
                    </a:p>
                    <a:p>
                      <a:pPr marL="0" marR="0" algn="l">
                        <a:lnSpc>
                          <a:spcPct val="107000"/>
                        </a:lnSpc>
                        <a:spcBef>
                          <a:spcPts val="0"/>
                        </a:spcBef>
                        <a:spcAft>
                          <a:spcPts val="0"/>
                        </a:spcAft>
                      </a:pPr>
                      <a:r>
                        <a:rPr lang="en-US" sz="1200" b="1" kern="12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404 : Not Found</a:t>
                      </a: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405 : Method Not Allowed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409 : Conflict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accent3"/>
                    </a:solidFill>
                  </a:tcPr>
                </a:tc>
                <a:tc>
                  <a:txBody>
                    <a:bodyPr/>
                    <a:lstStyle/>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Level 500 (Server 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500 : Internal Server Error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501 : Not Implemented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503 : Service Unavailable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504 : Gateway Timeout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505 : HTTP Version Not 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507 : Insufficient Storage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510 : Not Extended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511 : Network Authentication Required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200" b="1"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F831D"/>
                    </a:solidFill>
                  </a:tcPr>
                </a:tc>
                <a:extLst>
                  <a:ext uri="{0D108BD9-81ED-4DB2-BD59-A6C34878D82A}">
                    <a16:rowId xmlns:a16="http://schemas.microsoft.com/office/drawing/2014/main" val="10001"/>
                  </a:ext>
                </a:extLst>
              </a:tr>
              <a:tr h="163533">
                <a:tc gridSpan="3">
                  <a:txBody>
                    <a:bodyPr/>
                    <a:lstStyle/>
                    <a:p>
                      <a:pPr marL="0" marR="0" algn="l">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7DB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bl>
          </a:graphicData>
        </a:graphic>
      </p:graphicFrame>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8179675" cy="800219"/>
            <a:chOff x="1949291" y="371073"/>
            <a:chExt cx="8179675" cy="800219"/>
          </a:xfrm>
        </p:grpSpPr>
        <p:sp>
          <p:nvSpPr>
            <p:cNvPr id="41" name="文本框 40"/>
            <p:cNvSpPr txBox="1"/>
            <p:nvPr/>
          </p:nvSpPr>
          <p:spPr>
            <a:xfrm>
              <a:off x="1949291" y="371073"/>
              <a:ext cx="817967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BROKEN LINKS &amp; BROKEN PAGES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pic>
        <p:nvPicPr>
          <p:cNvPr id="18" name="Picture 5">
            <a:extLst>
              <a:ext uri="{FF2B5EF4-FFF2-40B4-BE49-F238E27FC236}">
                <a16:creationId xmlns:a16="http://schemas.microsoft.com/office/drawing/2014/main" id="{1633A39B-DB55-4AFD-808B-21D5431D99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227" y="3312087"/>
            <a:ext cx="1402630" cy="1402630"/>
          </a:xfrm>
          <a:prstGeom prst="rect">
            <a:avLst/>
          </a:prstGeom>
        </p:spPr>
      </p:pic>
      <p:pic>
        <p:nvPicPr>
          <p:cNvPr id="19" name="Picture 7">
            <a:extLst>
              <a:ext uri="{FF2B5EF4-FFF2-40B4-BE49-F238E27FC236}">
                <a16:creationId xmlns:a16="http://schemas.microsoft.com/office/drawing/2014/main" id="{0B75420C-8411-4AD6-8DE8-42C5DB2099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974" y="3327731"/>
            <a:ext cx="1386985" cy="1386985"/>
          </a:xfrm>
          <a:prstGeom prst="rect">
            <a:avLst/>
          </a:prstGeom>
        </p:spPr>
      </p:pic>
      <p:cxnSp>
        <p:nvCxnSpPr>
          <p:cNvPr id="20" name="Straight Arrow Connector 8">
            <a:extLst>
              <a:ext uri="{FF2B5EF4-FFF2-40B4-BE49-F238E27FC236}">
                <a16:creationId xmlns:a16="http://schemas.microsoft.com/office/drawing/2014/main" id="{15AA15EE-8AFB-4484-A8F4-B7F7601EFF15}"/>
              </a:ext>
            </a:extLst>
          </p:cNvPr>
          <p:cNvCxnSpPr>
            <a:cxnSpLocks/>
            <a:stCxn id="2" idx="2"/>
            <a:endCxn id="18" idx="0"/>
          </p:cNvCxnSpPr>
          <p:nvPr/>
        </p:nvCxnSpPr>
        <p:spPr>
          <a:xfrm>
            <a:off x="2488280" y="2592879"/>
            <a:ext cx="1089262" cy="7192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3">
            <a:extLst>
              <a:ext uri="{FF2B5EF4-FFF2-40B4-BE49-F238E27FC236}">
                <a16:creationId xmlns:a16="http://schemas.microsoft.com/office/drawing/2014/main" id="{B45C26A9-85FC-40BA-9251-D4C3B9E97508}"/>
              </a:ext>
            </a:extLst>
          </p:cNvPr>
          <p:cNvCxnSpPr>
            <a:cxnSpLocks/>
            <a:stCxn id="2" idx="2"/>
            <a:endCxn id="19" idx="0"/>
          </p:cNvCxnSpPr>
          <p:nvPr/>
        </p:nvCxnSpPr>
        <p:spPr>
          <a:xfrm flipH="1">
            <a:off x="1449467" y="2592879"/>
            <a:ext cx="1038813" cy="734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Hình chữ nhật: Góc Tròn 1">
            <a:extLst>
              <a:ext uri="{FF2B5EF4-FFF2-40B4-BE49-F238E27FC236}">
                <a16:creationId xmlns:a16="http://schemas.microsoft.com/office/drawing/2014/main" id="{C1D73ED6-CF90-4E5B-808E-96CA25F92A2F}"/>
              </a:ext>
            </a:extLst>
          </p:cNvPr>
          <p:cNvSpPr/>
          <p:nvPr/>
        </p:nvSpPr>
        <p:spPr>
          <a:xfrm>
            <a:off x="1567955" y="1678479"/>
            <a:ext cx="1840649" cy="914400"/>
          </a:xfrm>
          <a:prstGeom prst="roundRect">
            <a:avLst/>
          </a:prstGeom>
          <a:solidFill>
            <a:srgbClr val="F34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Broken Links</a:t>
            </a:r>
            <a:endParaRPr lang="vi-VN" dirty="0"/>
          </a:p>
        </p:txBody>
      </p:sp>
      <p:sp>
        <p:nvSpPr>
          <p:cNvPr id="23" name="Hình chữ nhật: Góc Tròn 22">
            <a:extLst>
              <a:ext uri="{FF2B5EF4-FFF2-40B4-BE49-F238E27FC236}">
                <a16:creationId xmlns:a16="http://schemas.microsoft.com/office/drawing/2014/main" id="{1525F42A-F4AC-40D8-A0AD-4199D0F0833E}"/>
              </a:ext>
            </a:extLst>
          </p:cNvPr>
          <p:cNvSpPr/>
          <p:nvPr/>
        </p:nvSpPr>
        <p:spPr>
          <a:xfrm>
            <a:off x="7354385" y="1678479"/>
            <a:ext cx="1840649" cy="914400"/>
          </a:xfrm>
          <a:prstGeom prst="roundRect">
            <a:avLst/>
          </a:prstGeom>
          <a:solidFill>
            <a:srgbClr val="F34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Broken Pages</a:t>
            </a:r>
            <a:endParaRPr lang="vi-VN" dirty="0"/>
          </a:p>
        </p:txBody>
      </p:sp>
      <p:cxnSp>
        <p:nvCxnSpPr>
          <p:cNvPr id="44" name="Straight Arrow Connector 16">
            <a:extLst>
              <a:ext uri="{FF2B5EF4-FFF2-40B4-BE49-F238E27FC236}">
                <a16:creationId xmlns:a16="http://schemas.microsoft.com/office/drawing/2014/main" id="{99EBA85D-07FD-45FC-A2B2-CD1C6AFD86D6}"/>
              </a:ext>
            </a:extLst>
          </p:cNvPr>
          <p:cNvCxnSpPr>
            <a:cxnSpLocks/>
            <a:stCxn id="23" idx="2"/>
            <a:endCxn id="26" idx="0"/>
          </p:cNvCxnSpPr>
          <p:nvPr/>
        </p:nvCxnSpPr>
        <p:spPr>
          <a:xfrm flipH="1">
            <a:off x="8274709" y="2592879"/>
            <a:ext cx="1" cy="5007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0830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276555" cy="800219"/>
            <a:chOff x="1949291" y="371073"/>
            <a:chExt cx="4276555" cy="800219"/>
          </a:xfrm>
        </p:grpSpPr>
        <p:sp>
          <p:nvSpPr>
            <p:cNvPr id="41" name="文本框 40"/>
            <p:cNvSpPr txBox="1"/>
            <p:nvPr/>
          </p:nvSpPr>
          <p:spPr>
            <a:xfrm>
              <a:off x="1949291" y="371073"/>
              <a:ext cx="4276555"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BROKEN LINK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pic>
        <p:nvPicPr>
          <p:cNvPr id="43" name="Picture 3">
            <a:extLst>
              <a:ext uri="{FF2B5EF4-FFF2-40B4-BE49-F238E27FC236}">
                <a16:creationId xmlns:a16="http://schemas.microsoft.com/office/drawing/2014/main" id="{2C7E4E62-F0EB-4688-A63C-FC1A5868C6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029" y="1695261"/>
            <a:ext cx="879038" cy="879038"/>
          </a:xfrm>
          <a:prstGeom prst="rect">
            <a:avLst/>
          </a:prstGeom>
        </p:spPr>
      </p:pic>
      <p:cxnSp>
        <p:nvCxnSpPr>
          <p:cNvPr id="44" name="Straight Arrow Connector 4">
            <a:extLst>
              <a:ext uri="{FF2B5EF4-FFF2-40B4-BE49-F238E27FC236}">
                <a16:creationId xmlns:a16="http://schemas.microsoft.com/office/drawing/2014/main" id="{EDA91627-AEA7-47B1-9DBA-0A7C341CA2A0}"/>
              </a:ext>
            </a:extLst>
          </p:cNvPr>
          <p:cNvCxnSpPr>
            <a:cxnSpLocks/>
          </p:cNvCxnSpPr>
          <p:nvPr/>
        </p:nvCxnSpPr>
        <p:spPr>
          <a:xfrm>
            <a:off x="1160017" y="227492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5">
            <a:extLst>
              <a:ext uri="{FF2B5EF4-FFF2-40B4-BE49-F238E27FC236}">
                <a16:creationId xmlns:a16="http://schemas.microsoft.com/office/drawing/2014/main" id="{C7E2BE73-F8F7-4D94-A507-34E65F30D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0597" y="1781382"/>
            <a:ext cx="1089286" cy="1089286"/>
          </a:xfrm>
          <a:prstGeom prst="rect">
            <a:avLst/>
          </a:prstGeom>
        </p:spPr>
      </p:pic>
      <p:pic>
        <p:nvPicPr>
          <p:cNvPr id="46" name="Picture 6">
            <a:extLst>
              <a:ext uri="{FF2B5EF4-FFF2-40B4-BE49-F238E27FC236}">
                <a16:creationId xmlns:a16="http://schemas.microsoft.com/office/drawing/2014/main" id="{956391DB-7899-4E0F-BFDE-C686FE8EC8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52548" y="1761645"/>
            <a:ext cx="1049520" cy="1049520"/>
          </a:xfrm>
          <a:prstGeom prst="rect">
            <a:avLst/>
          </a:prstGeom>
        </p:spPr>
      </p:pic>
      <p:pic>
        <p:nvPicPr>
          <p:cNvPr id="47" name="Picture 7">
            <a:extLst>
              <a:ext uri="{FF2B5EF4-FFF2-40B4-BE49-F238E27FC236}">
                <a16:creationId xmlns:a16="http://schemas.microsoft.com/office/drawing/2014/main" id="{6DDA0165-786A-474C-933C-73F77F1F2F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4648" y="3717023"/>
            <a:ext cx="1236480" cy="1236480"/>
          </a:xfrm>
          <a:prstGeom prst="rect">
            <a:avLst/>
          </a:prstGeom>
        </p:spPr>
      </p:pic>
      <p:sp>
        <p:nvSpPr>
          <p:cNvPr id="48" name="TextBox 8">
            <a:extLst>
              <a:ext uri="{FF2B5EF4-FFF2-40B4-BE49-F238E27FC236}">
                <a16:creationId xmlns:a16="http://schemas.microsoft.com/office/drawing/2014/main" id="{B289001F-E7BA-4899-9569-80E8B8E1997D}"/>
              </a:ext>
            </a:extLst>
          </p:cNvPr>
          <p:cNvSpPr txBox="1"/>
          <p:nvPr/>
        </p:nvSpPr>
        <p:spPr>
          <a:xfrm>
            <a:off x="292503" y="2608482"/>
            <a:ext cx="612668" cy="369332"/>
          </a:xfrm>
          <a:prstGeom prst="rect">
            <a:avLst/>
          </a:prstGeom>
          <a:noFill/>
        </p:spPr>
        <p:txBody>
          <a:bodyPr wrap="none" rtlCol="0">
            <a:spAutoFit/>
          </a:bodyPr>
          <a:lstStyle/>
          <a:p>
            <a:r>
              <a:rPr lang="en-US" dirty="0">
                <a:solidFill>
                  <a:prstClr val="black"/>
                </a:solidFill>
              </a:rPr>
              <a:t>Staff</a:t>
            </a:r>
          </a:p>
        </p:txBody>
      </p:sp>
      <p:sp>
        <p:nvSpPr>
          <p:cNvPr id="49" name="TextBox 10">
            <a:extLst>
              <a:ext uri="{FF2B5EF4-FFF2-40B4-BE49-F238E27FC236}">
                <a16:creationId xmlns:a16="http://schemas.microsoft.com/office/drawing/2014/main" id="{928950B0-5C0E-4D60-A480-FF2E0B243444}"/>
              </a:ext>
            </a:extLst>
          </p:cNvPr>
          <p:cNvSpPr txBox="1"/>
          <p:nvPr/>
        </p:nvSpPr>
        <p:spPr>
          <a:xfrm>
            <a:off x="955481" y="1905595"/>
            <a:ext cx="2424703" cy="369332"/>
          </a:xfrm>
          <a:prstGeom prst="rect">
            <a:avLst/>
          </a:prstGeom>
          <a:noFill/>
        </p:spPr>
        <p:txBody>
          <a:bodyPr wrap="none" rtlCol="0">
            <a:spAutoFit/>
          </a:bodyPr>
          <a:lstStyle/>
          <a:p>
            <a:pPr algn="ctr"/>
            <a:r>
              <a:rPr lang="en-US" dirty="0">
                <a:solidFill>
                  <a:prstClr val="black"/>
                </a:solidFill>
              </a:rPr>
              <a:t>1. Login as Staff role  </a:t>
            </a:r>
          </a:p>
        </p:txBody>
      </p:sp>
      <p:sp>
        <p:nvSpPr>
          <p:cNvPr id="50" name="TextBox 11">
            <a:extLst>
              <a:ext uri="{FF2B5EF4-FFF2-40B4-BE49-F238E27FC236}">
                <a16:creationId xmlns:a16="http://schemas.microsoft.com/office/drawing/2014/main" id="{4531D636-8E64-4A1E-8A13-ECC47AB87E8E}"/>
              </a:ext>
            </a:extLst>
          </p:cNvPr>
          <p:cNvSpPr txBox="1"/>
          <p:nvPr/>
        </p:nvSpPr>
        <p:spPr>
          <a:xfrm>
            <a:off x="3250597" y="2994881"/>
            <a:ext cx="1165255" cy="369332"/>
          </a:xfrm>
          <a:prstGeom prst="rect">
            <a:avLst/>
          </a:prstGeom>
          <a:noFill/>
        </p:spPr>
        <p:txBody>
          <a:bodyPr wrap="none" rtlCol="0">
            <a:spAutoFit/>
          </a:bodyPr>
          <a:lstStyle/>
          <a:p>
            <a:r>
              <a:rPr lang="en-US" dirty="0">
                <a:solidFill>
                  <a:prstClr val="black"/>
                </a:solidFill>
              </a:rPr>
              <a:t>Staff Page </a:t>
            </a:r>
          </a:p>
        </p:txBody>
      </p:sp>
      <p:cxnSp>
        <p:nvCxnSpPr>
          <p:cNvPr id="51" name="Straight Arrow Connector 12">
            <a:extLst>
              <a:ext uri="{FF2B5EF4-FFF2-40B4-BE49-F238E27FC236}">
                <a16:creationId xmlns:a16="http://schemas.microsoft.com/office/drawing/2014/main" id="{D1FFDBCB-0239-477D-8E1B-7202A7B93DFD}"/>
              </a:ext>
            </a:extLst>
          </p:cNvPr>
          <p:cNvCxnSpPr>
            <a:cxnSpLocks/>
          </p:cNvCxnSpPr>
          <p:nvPr/>
        </p:nvCxnSpPr>
        <p:spPr>
          <a:xfrm>
            <a:off x="4297098" y="229520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13">
            <a:extLst>
              <a:ext uri="{FF2B5EF4-FFF2-40B4-BE49-F238E27FC236}">
                <a16:creationId xmlns:a16="http://schemas.microsoft.com/office/drawing/2014/main" id="{A73FA8AD-05BD-44B0-A252-405EF14D29D7}"/>
              </a:ext>
            </a:extLst>
          </p:cNvPr>
          <p:cNvSpPr txBox="1"/>
          <p:nvPr/>
        </p:nvSpPr>
        <p:spPr>
          <a:xfrm>
            <a:off x="4393727" y="1613198"/>
            <a:ext cx="2304977" cy="646331"/>
          </a:xfrm>
          <a:prstGeom prst="rect">
            <a:avLst/>
          </a:prstGeom>
          <a:noFill/>
        </p:spPr>
        <p:txBody>
          <a:bodyPr wrap="square" rtlCol="0">
            <a:spAutoFit/>
          </a:bodyPr>
          <a:lstStyle/>
          <a:p>
            <a:pPr algn="ctr"/>
            <a:r>
              <a:rPr lang="en-US" dirty="0">
                <a:solidFill>
                  <a:prstClr val="black"/>
                </a:solidFill>
              </a:rPr>
              <a:t>2. Choose Broken Links Test</a:t>
            </a:r>
          </a:p>
        </p:txBody>
      </p:sp>
      <p:sp>
        <p:nvSpPr>
          <p:cNvPr id="53" name="TextBox 14">
            <a:extLst>
              <a:ext uri="{FF2B5EF4-FFF2-40B4-BE49-F238E27FC236}">
                <a16:creationId xmlns:a16="http://schemas.microsoft.com/office/drawing/2014/main" id="{ACD557AA-5AB9-4094-9A11-8A9F66243E85}"/>
              </a:ext>
            </a:extLst>
          </p:cNvPr>
          <p:cNvSpPr txBox="1"/>
          <p:nvPr/>
        </p:nvSpPr>
        <p:spPr>
          <a:xfrm>
            <a:off x="6603002" y="2811380"/>
            <a:ext cx="1359218" cy="646331"/>
          </a:xfrm>
          <a:prstGeom prst="rect">
            <a:avLst/>
          </a:prstGeom>
          <a:noFill/>
        </p:spPr>
        <p:txBody>
          <a:bodyPr wrap="none" rtlCol="0">
            <a:spAutoFit/>
          </a:bodyPr>
          <a:lstStyle/>
          <a:p>
            <a:r>
              <a:rPr lang="en-US" dirty="0">
                <a:solidFill>
                  <a:prstClr val="black"/>
                </a:solidFill>
              </a:rPr>
              <a:t>Broken Links</a:t>
            </a:r>
          </a:p>
          <a:p>
            <a:r>
              <a:rPr lang="en-US" dirty="0">
                <a:solidFill>
                  <a:prstClr val="black"/>
                </a:solidFill>
              </a:rPr>
              <a:t>Test Page </a:t>
            </a:r>
          </a:p>
        </p:txBody>
      </p:sp>
      <p:cxnSp>
        <p:nvCxnSpPr>
          <p:cNvPr id="54" name="Straight Arrow Connector 15">
            <a:extLst>
              <a:ext uri="{FF2B5EF4-FFF2-40B4-BE49-F238E27FC236}">
                <a16:creationId xmlns:a16="http://schemas.microsoft.com/office/drawing/2014/main" id="{0613A80A-742C-4A7F-8C43-0C9BC3748808}"/>
              </a:ext>
            </a:extLst>
          </p:cNvPr>
          <p:cNvCxnSpPr>
            <a:cxnSpLocks/>
          </p:cNvCxnSpPr>
          <p:nvPr/>
        </p:nvCxnSpPr>
        <p:spPr>
          <a:xfrm>
            <a:off x="7750132" y="222021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Picture 17">
            <a:extLst>
              <a:ext uri="{FF2B5EF4-FFF2-40B4-BE49-F238E27FC236}">
                <a16:creationId xmlns:a16="http://schemas.microsoft.com/office/drawing/2014/main" id="{F8882970-AB69-42C2-B3A2-D4EFB1DF3B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5245" y="1718016"/>
            <a:ext cx="1049520" cy="1049520"/>
          </a:xfrm>
          <a:prstGeom prst="rect">
            <a:avLst/>
          </a:prstGeom>
        </p:spPr>
      </p:pic>
      <p:sp>
        <p:nvSpPr>
          <p:cNvPr id="88" name="TextBox 18">
            <a:extLst>
              <a:ext uri="{FF2B5EF4-FFF2-40B4-BE49-F238E27FC236}">
                <a16:creationId xmlns:a16="http://schemas.microsoft.com/office/drawing/2014/main" id="{51ACACC5-81AC-4A21-A2C8-A5EB70991F90}"/>
              </a:ext>
            </a:extLst>
          </p:cNvPr>
          <p:cNvSpPr txBox="1"/>
          <p:nvPr/>
        </p:nvSpPr>
        <p:spPr>
          <a:xfrm>
            <a:off x="7726261" y="1616924"/>
            <a:ext cx="1992853" cy="646331"/>
          </a:xfrm>
          <a:prstGeom prst="rect">
            <a:avLst/>
          </a:prstGeom>
          <a:noFill/>
        </p:spPr>
        <p:txBody>
          <a:bodyPr wrap="none" rtlCol="0">
            <a:spAutoFit/>
          </a:bodyPr>
          <a:lstStyle/>
          <a:p>
            <a:pPr algn="ctr"/>
            <a:r>
              <a:rPr lang="en-US" dirty="0">
                <a:solidFill>
                  <a:prstClr val="black"/>
                </a:solidFill>
              </a:rPr>
              <a:t>3. Choose pages </a:t>
            </a:r>
          </a:p>
          <a:p>
            <a:pPr algn="ctr"/>
            <a:r>
              <a:rPr lang="en-US" dirty="0">
                <a:solidFill>
                  <a:prstClr val="black"/>
                </a:solidFill>
              </a:rPr>
              <a:t>option</a:t>
            </a:r>
          </a:p>
        </p:txBody>
      </p:sp>
      <p:sp>
        <p:nvSpPr>
          <p:cNvPr id="89" name="TextBox 19">
            <a:extLst>
              <a:ext uri="{FF2B5EF4-FFF2-40B4-BE49-F238E27FC236}">
                <a16:creationId xmlns:a16="http://schemas.microsoft.com/office/drawing/2014/main" id="{103C3318-C8CD-4054-97A9-9052BE21ECB9}"/>
              </a:ext>
            </a:extLst>
          </p:cNvPr>
          <p:cNvSpPr txBox="1"/>
          <p:nvPr/>
        </p:nvSpPr>
        <p:spPr>
          <a:xfrm>
            <a:off x="10685180" y="1897049"/>
            <a:ext cx="1383840" cy="646331"/>
          </a:xfrm>
          <a:prstGeom prst="rect">
            <a:avLst/>
          </a:prstGeom>
          <a:noFill/>
        </p:spPr>
        <p:txBody>
          <a:bodyPr wrap="none" rtlCol="0">
            <a:spAutoFit/>
          </a:bodyPr>
          <a:lstStyle/>
          <a:p>
            <a:r>
              <a:rPr lang="en-US" dirty="0">
                <a:solidFill>
                  <a:prstClr val="black"/>
                </a:solidFill>
              </a:rPr>
              <a:t>Page Option </a:t>
            </a:r>
          </a:p>
          <a:p>
            <a:r>
              <a:rPr lang="en-US" dirty="0">
                <a:solidFill>
                  <a:prstClr val="black"/>
                </a:solidFill>
              </a:rPr>
              <a:t>Popup</a:t>
            </a:r>
          </a:p>
        </p:txBody>
      </p:sp>
      <p:pic>
        <p:nvPicPr>
          <p:cNvPr id="90" name="Picture 20">
            <a:extLst>
              <a:ext uri="{FF2B5EF4-FFF2-40B4-BE49-F238E27FC236}">
                <a16:creationId xmlns:a16="http://schemas.microsoft.com/office/drawing/2014/main" id="{FA3461A9-0952-4A49-9D37-B69FA58988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5245" y="3939580"/>
            <a:ext cx="1049520" cy="1049520"/>
          </a:xfrm>
          <a:prstGeom prst="rect">
            <a:avLst/>
          </a:prstGeom>
        </p:spPr>
      </p:pic>
      <p:cxnSp>
        <p:nvCxnSpPr>
          <p:cNvPr id="91" name="Straight Arrow Connector 23">
            <a:extLst>
              <a:ext uri="{FF2B5EF4-FFF2-40B4-BE49-F238E27FC236}">
                <a16:creationId xmlns:a16="http://schemas.microsoft.com/office/drawing/2014/main" id="{257EAA60-C281-4922-83F5-591A3084AF62}"/>
              </a:ext>
            </a:extLst>
          </p:cNvPr>
          <p:cNvCxnSpPr>
            <a:cxnSpLocks/>
          </p:cNvCxnSpPr>
          <p:nvPr/>
        </p:nvCxnSpPr>
        <p:spPr>
          <a:xfrm>
            <a:off x="10220005" y="260848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30">
            <a:extLst>
              <a:ext uri="{FF2B5EF4-FFF2-40B4-BE49-F238E27FC236}">
                <a16:creationId xmlns:a16="http://schemas.microsoft.com/office/drawing/2014/main" id="{696C6CEE-1412-4362-ADD5-A1E02F2DB61E}"/>
              </a:ext>
            </a:extLst>
          </p:cNvPr>
          <p:cNvSpPr txBox="1"/>
          <p:nvPr/>
        </p:nvSpPr>
        <p:spPr>
          <a:xfrm>
            <a:off x="10220005" y="2941893"/>
            <a:ext cx="1308628" cy="646331"/>
          </a:xfrm>
          <a:prstGeom prst="rect">
            <a:avLst/>
          </a:prstGeom>
          <a:noFill/>
        </p:spPr>
        <p:txBody>
          <a:bodyPr wrap="none" rtlCol="0">
            <a:spAutoFit/>
          </a:bodyPr>
          <a:lstStyle/>
          <a:p>
            <a:r>
              <a:rPr lang="en-US" dirty="0">
                <a:solidFill>
                  <a:prstClr val="black"/>
                </a:solidFill>
              </a:rPr>
              <a:t>4. Save </a:t>
            </a:r>
          </a:p>
          <a:p>
            <a:r>
              <a:rPr lang="en-US" dirty="0">
                <a:solidFill>
                  <a:prstClr val="black"/>
                </a:solidFill>
              </a:rPr>
              <a:t>page option</a:t>
            </a:r>
          </a:p>
        </p:txBody>
      </p:sp>
      <p:sp>
        <p:nvSpPr>
          <p:cNvPr id="93" name="TextBox 31">
            <a:extLst>
              <a:ext uri="{FF2B5EF4-FFF2-40B4-BE49-F238E27FC236}">
                <a16:creationId xmlns:a16="http://schemas.microsoft.com/office/drawing/2014/main" id="{E0F124D9-C70F-45DF-991E-38747210AE8C}"/>
              </a:ext>
            </a:extLst>
          </p:cNvPr>
          <p:cNvSpPr txBox="1"/>
          <p:nvPr/>
        </p:nvSpPr>
        <p:spPr>
          <a:xfrm>
            <a:off x="9584301" y="4967870"/>
            <a:ext cx="1359218" cy="646331"/>
          </a:xfrm>
          <a:prstGeom prst="rect">
            <a:avLst/>
          </a:prstGeom>
          <a:noFill/>
        </p:spPr>
        <p:txBody>
          <a:bodyPr wrap="none" rtlCol="0">
            <a:spAutoFit/>
          </a:bodyPr>
          <a:lstStyle/>
          <a:p>
            <a:r>
              <a:rPr lang="en-US" dirty="0">
                <a:solidFill>
                  <a:prstClr val="black"/>
                </a:solidFill>
              </a:rPr>
              <a:t>Broken Links</a:t>
            </a:r>
          </a:p>
          <a:p>
            <a:r>
              <a:rPr lang="en-US" dirty="0">
                <a:solidFill>
                  <a:prstClr val="black"/>
                </a:solidFill>
              </a:rPr>
              <a:t>Test Page</a:t>
            </a:r>
          </a:p>
        </p:txBody>
      </p:sp>
      <p:pic>
        <p:nvPicPr>
          <p:cNvPr id="94" name="Picture 32">
            <a:extLst>
              <a:ext uri="{FF2B5EF4-FFF2-40B4-BE49-F238E27FC236}">
                <a16:creationId xmlns:a16="http://schemas.microsoft.com/office/drawing/2014/main" id="{6AC453A7-FE86-4017-9CE5-54D7893702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5352" y="3918350"/>
            <a:ext cx="1049520" cy="1049520"/>
          </a:xfrm>
          <a:prstGeom prst="rect">
            <a:avLst/>
          </a:prstGeom>
        </p:spPr>
      </p:pic>
      <p:cxnSp>
        <p:nvCxnSpPr>
          <p:cNvPr id="95" name="Straight Arrow Connector 33">
            <a:extLst>
              <a:ext uri="{FF2B5EF4-FFF2-40B4-BE49-F238E27FC236}">
                <a16:creationId xmlns:a16="http://schemas.microsoft.com/office/drawing/2014/main" id="{D1FB3C81-0F55-4487-8402-D90ACEFC08E6}"/>
              </a:ext>
            </a:extLst>
          </p:cNvPr>
          <p:cNvCxnSpPr>
            <a:cxnSpLocks/>
            <a:stCxn id="90" idx="1"/>
            <a:endCxn id="94" idx="3"/>
          </p:cNvCxnSpPr>
          <p:nvPr/>
        </p:nvCxnSpPr>
        <p:spPr>
          <a:xfrm flipH="1" flipV="1">
            <a:off x="7894872" y="4443110"/>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36">
            <a:extLst>
              <a:ext uri="{FF2B5EF4-FFF2-40B4-BE49-F238E27FC236}">
                <a16:creationId xmlns:a16="http://schemas.microsoft.com/office/drawing/2014/main" id="{F5495052-065A-4930-8274-D98BD3596E9D}"/>
              </a:ext>
            </a:extLst>
          </p:cNvPr>
          <p:cNvSpPr txBox="1"/>
          <p:nvPr/>
        </p:nvSpPr>
        <p:spPr>
          <a:xfrm>
            <a:off x="8156101" y="3851872"/>
            <a:ext cx="1359218" cy="646331"/>
          </a:xfrm>
          <a:prstGeom prst="rect">
            <a:avLst/>
          </a:prstGeom>
          <a:noFill/>
        </p:spPr>
        <p:txBody>
          <a:bodyPr wrap="none" rtlCol="0">
            <a:spAutoFit/>
          </a:bodyPr>
          <a:lstStyle/>
          <a:p>
            <a:r>
              <a:rPr lang="en-US" dirty="0">
                <a:solidFill>
                  <a:prstClr val="black"/>
                </a:solidFill>
              </a:rPr>
              <a:t>5.Check </a:t>
            </a:r>
          </a:p>
          <a:p>
            <a:r>
              <a:rPr lang="en-US" dirty="0">
                <a:solidFill>
                  <a:prstClr val="black"/>
                </a:solidFill>
              </a:rPr>
              <a:t>Broken Links</a:t>
            </a:r>
          </a:p>
        </p:txBody>
      </p:sp>
      <p:sp>
        <p:nvSpPr>
          <p:cNvPr id="97" name="TextBox 38">
            <a:extLst>
              <a:ext uri="{FF2B5EF4-FFF2-40B4-BE49-F238E27FC236}">
                <a16:creationId xmlns:a16="http://schemas.microsoft.com/office/drawing/2014/main" id="{8351AF29-76B0-439F-A72D-10A1E20A1F6B}"/>
              </a:ext>
            </a:extLst>
          </p:cNvPr>
          <p:cNvSpPr txBox="1"/>
          <p:nvPr/>
        </p:nvSpPr>
        <p:spPr>
          <a:xfrm>
            <a:off x="6425494" y="4928140"/>
            <a:ext cx="1889235" cy="369332"/>
          </a:xfrm>
          <a:prstGeom prst="rect">
            <a:avLst/>
          </a:prstGeom>
          <a:noFill/>
        </p:spPr>
        <p:txBody>
          <a:bodyPr wrap="none" rtlCol="0">
            <a:spAutoFit/>
          </a:bodyPr>
          <a:lstStyle/>
          <a:p>
            <a:r>
              <a:rPr lang="en-US" dirty="0">
                <a:solidFill>
                  <a:prstClr val="black"/>
                </a:solidFill>
              </a:rPr>
              <a:t>check result table </a:t>
            </a:r>
          </a:p>
        </p:txBody>
      </p:sp>
      <p:cxnSp>
        <p:nvCxnSpPr>
          <p:cNvPr id="98" name="Straight Arrow Connector 39">
            <a:extLst>
              <a:ext uri="{FF2B5EF4-FFF2-40B4-BE49-F238E27FC236}">
                <a16:creationId xmlns:a16="http://schemas.microsoft.com/office/drawing/2014/main" id="{146CD219-7D96-4A1A-8D0D-58D53E90CAE0}"/>
              </a:ext>
            </a:extLst>
          </p:cNvPr>
          <p:cNvCxnSpPr>
            <a:cxnSpLocks/>
          </p:cNvCxnSpPr>
          <p:nvPr/>
        </p:nvCxnSpPr>
        <p:spPr>
          <a:xfrm flipH="1" flipV="1">
            <a:off x="5044979" y="4391400"/>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40">
            <a:extLst>
              <a:ext uri="{FF2B5EF4-FFF2-40B4-BE49-F238E27FC236}">
                <a16:creationId xmlns:a16="http://schemas.microsoft.com/office/drawing/2014/main" id="{EEA0D5D2-6934-4A7D-AC23-94C84473F9D6}"/>
              </a:ext>
            </a:extLst>
          </p:cNvPr>
          <p:cNvSpPr txBox="1"/>
          <p:nvPr/>
        </p:nvSpPr>
        <p:spPr>
          <a:xfrm>
            <a:off x="5079441" y="4063106"/>
            <a:ext cx="1429109" cy="369332"/>
          </a:xfrm>
          <a:prstGeom prst="rect">
            <a:avLst/>
          </a:prstGeom>
          <a:noFill/>
        </p:spPr>
        <p:txBody>
          <a:bodyPr wrap="none" rtlCol="0">
            <a:spAutoFit/>
          </a:bodyPr>
          <a:lstStyle/>
          <a:p>
            <a:r>
              <a:rPr lang="en-US" dirty="0">
                <a:solidFill>
                  <a:prstClr val="black"/>
                </a:solidFill>
              </a:rPr>
              <a:t>6. Save result</a:t>
            </a:r>
          </a:p>
        </p:txBody>
      </p:sp>
      <p:sp>
        <p:nvSpPr>
          <p:cNvPr id="32" name="文本框 41">
            <a:extLst>
              <a:ext uri="{FF2B5EF4-FFF2-40B4-BE49-F238E27FC236}">
                <a16:creationId xmlns:a16="http://schemas.microsoft.com/office/drawing/2014/main" id="{7E9EC97B-8694-7F4D-ABB8-E4D176E588B6}"/>
              </a:ext>
            </a:extLst>
          </p:cNvPr>
          <p:cNvSpPr txBox="1"/>
          <p:nvPr/>
        </p:nvSpPr>
        <p:spPr>
          <a:xfrm>
            <a:off x="5472084" y="570283"/>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3" name="Chevron 32">
            <a:extLst>
              <a:ext uri="{FF2B5EF4-FFF2-40B4-BE49-F238E27FC236}">
                <a16:creationId xmlns:a16="http://schemas.microsoft.com/office/drawing/2014/main" id="{995E5281-6862-334D-982D-BCA71A3F74B7}"/>
              </a:ext>
            </a:extLst>
          </p:cNvPr>
          <p:cNvSpPr/>
          <p:nvPr/>
        </p:nvSpPr>
        <p:spPr>
          <a:xfrm>
            <a:off x="5388915" y="751551"/>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884979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309193" cy="800219"/>
            <a:chOff x="1949291" y="371073"/>
            <a:chExt cx="4309193" cy="800219"/>
          </a:xfrm>
        </p:grpSpPr>
        <p:sp>
          <p:nvSpPr>
            <p:cNvPr id="41" name="文本框 40"/>
            <p:cNvSpPr txBox="1"/>
            <p:nvPr/>
          </p:nvSpPr>
          <p:spPr>
            <a:xfrm>
              <a:off x="1949291" y="371073"/>
              <a:ext cx="4309193"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BROKEN PAGE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55" name="Picture 3">
            <a:extLst>
              <a:ext uri="{FF2B5EF4-FFF2-40B4-BE49-F238E27FC236}">
                <a16:creationId xmlns:a16="http://schemas.microsoft.com/office/drawing/2014/main" id="{DB939E01-90E6-4B2A-A336-E343BDB857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404" y="1667588"/>
            <a:ext cx="879038" cy="879038"/>
          </a:xfrm>
          <a:prstGeom prst="rect">
            <a:avLst/>
          </a:prstGeom>
        </p:spPr>
      </p:pic>
      <p:cxnSp>
        <p:nvCxnSpPr>
          <p:cNvPr id="56" name="Straight Arrow Connector 4">
            <a:extLst>
              <a:ext uri="{FF2B5EF4-FFF2-40B4-BE49-F238E27FC236}">
                <a16:creationId xmlns:a16="http://schemas.microsoft.com/office/drawing/2014/main" id="{693D51DF-74FA-4FD4-9006-0069DC102683}"/>
              </a:ext>
            </a:extLst>
          </p:cNvPr>
          <p:cNvCxnSpPr>
            <a:cxnSpLocks/>
          </p:cNvCxnSpPr>
          <p:nvPr/>
        </p:nvCxnSpPr>
        <p:spPr>
          <a:xfrm>
            <a:off x="1112392" y="2247254"/>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5">
            <a:extLst>
              <a:ext uri="{FF2B5EF4-FFF2-40B4-BE49-F238E27FC236}">
                <a16:creationId xmlns:a16="http://schemas.microsoft.com/office/drawing/2014/main" id="{9C67E0FD-A789-404F-90C7-A7337A3FA6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2972" y="1753709"/>
            <a:ext cx="1089286" cy="1089286"/>
          </a:xfrm>
          <a:prstGeom prst="rect">
            <a:avLst/>
          </a:prstGeom>
        </p:spPr>
      </p:pic>
      <p:pic>
        <p:nvPicPr>
          <p:cNvPr id="65" name="Picture 6">
            <a:extLst>
              <a:ext uri="{FF2B5EF4-FFF2-40B4-BE49-F238E27FC236}">
                <a16:creationId xmlns:a16="http://schemas.microsoft.com/office/drawing/2014/main" id="{FA49A3E0-348E-4B73-9C28-B75AFDEAB1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4923" y="1733972"/>
            <a:ext cx="1049520" cy="1049520"/>
          </a:xfrm>
          <a:prstGeom prst="rect">
            <a:avLst/>
          </a:prstGeom>
        </p:spPr>
      </p:pic>
      <p:pic>
        <p:nvPicPr>
          <p:cNvPr id="66" name="Picture 7">
            <a:extLst>
              <a:ext uri="{FF2B5EF4-FFF2-40B4-BE49-F238E27FC236}">
                <a16:creationId xmlns:a16="http://schemas.microsoft.com/office/drawing/2014/main" id="{4878E89E-24A2-4E68-907E-A8DBC22B7E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1007" y="3672944"/>
            <a:ext cx="1236480" cy="1236480"/>
          </a:xfrm>
          <a:prstGeom prst="rect">
            <a:avLst/>
          </a:prstGeom>
        </p:spPr>
      </p:pic>
      <p:sp>
        <p:nvSpPr>
          <p:cNvPr id="67" name="TextBox 8">
            <a:extLst>
              <a:ext uri="{FF2B5EF4-FFF2-40B4-BE49-F238E27FC236}">
                <a16:creationId xmlns:a16="http://schemas.microsoft.com/office/drawing/2014/main" id="{33268C84-E970-44C1-B294-4AADB1CE0F88}"/>
              </a:ext>
            </a:extLst>
          </p:cNvPr>
          <p:cNvSpPr txBox="1"/>
          <p:nvPr/>
        </p:nvSpPr>
        <p:spPr>
          <a:xfrm>
            <a:off x="244878" y="2580809"/>
            <a:ext cx="61266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a:t>
            </a:r>
          </a:p>
        </p:txBody>
      </p:sp>
      <p:sp>
        <p:nvSpPr>
          <p:cNvPr id="68" name="TextBox 10">
            <a:extLst>
              <a:ext uri="{FF2B5EF4-FFF2-40B4-BE49-F238E27FC236}">
                <a16:creationId xmlns:a16="http://schemas.microsoft.com/office/drawing/2014/main" id="{B4BEF60A-C685-42FA-BCD4-F163A31C2DF1}"/>
              </a:ext>
            </a:extLst>
          </p:cNvPr>
          <p:cNvSpPr txBox="1"/>
          <p:nvPr/>
        </p:nvSpPr>
        <p:spPr>
          <a:xfrm>
            <a:off x="1015953" y="1715315"/>
            <a:ext cx="2175083"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1. Login as Staff role  </a:t>
            </a:r>
          </a:p>
        </p:txBody>
      </p:sp>
      <p:sp>
        <p:nvSpPr>
          <p:cNvPr id="69" name="TextBox 11">
            <a:extLst>
              <a:ext uri="{FF2B5EF4-FFF2-40B4-BE49-F238E27FC236}">
                <a16:creationId xmlns:a16="http://schemas.microsoft.com/office/drawing/2014/main" id="{465675B5-6B32-496C-AD7D-B0817F5E077A}"/>
              </a:ext>
            </a:extLst>
          </p:cNvPr>
          <p:cNvSpPr txBox="1"/>
          <p:nvPr/>
        </p:nvSpPr>
        <p:spPr>
          <a:xfrm>
            <a:off x="3202972" y="2967208"/>
            <a:ext cx="116525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 Page </a:t>
            </a:r>
          </a:p>
        </p:txBody>
      </p:sp>
      <p:cxnSp>
        <p:nvCxnSpPr>
          <p:cNvPr id="70" name="Straight Arrow Connector 12">
            <a:extLst>
              <a:ext uri="{FF2B5EF4-FFF2-40B4-BE49-F238E27FC236}">
                <a16:creationId xmlns:a16="http://schemas.microsoft.com/office/drawing/2014/main" id="{2BE681CC-391D-47DF-80A5-9F53584BB522}"/>
              </a:ext>
            </a:extLst>
          </p:cNvPr>
          <p:cNvCxnSpPr>
            <a:cxnSpLocks/>
          </p:cNvCxnSpPr>
          <p:nvPr/>
        </p:nvCxnSpPr>
        <p:spPr>
          <a:xfrm>
            <a:off x="4249473" y="2267536"/>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13">
            <a:extLst>
              <a:ext uri="{FF2B5EF4-FFF2-40B4-BE49-F238E27FC236}">
                <a16:creationId xmlns:a16="http://schemas.microsoft.com/office/drawing/2014/main" id="{7E61468F-DBBF-439C-B227-8FD40A63F4FA}"/>
              </a:ext>
            </a:extLst>
          </p:cNvPr>
          <p:cNvSpPr txBox="1"/>
          <p:nvPr/>
        </p:nvSpPr>
        <p:spPr>
          <a:xfrm>
            <a:off x="4453228" y="1324453"/>
            <a:ext cx="1854879"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2. Choose Broken Pages Test</a:t>
            </a:r>
          </a:p>
        </p:txBody>
      </p:sp>
      <p:sp>
        <p:nvSpPr>
          <p:cNvPr id="72" name="TextBox 14">
            <a:extLst>
              <a:ext uri="{FF2B5EF4-FFF2-40B4-BE49-F238E27FC236}">
                <a16:creationId xmlns:a16="http://schemas.microsoft.com/office/drawing/2014/main" id="{BDC12991-EA05-4B0B-8D50-9D123419AF77}"/>
              </a:ext>
            </a:extLst>
          </p:cNvPr>
          <p:cNvSpPr txBox="1"/>
          <p:nvPr/>
        </p:nvSpPr>
        <p:spPr>
          <a:xfrm>
            <a:off x="6555377" y="2783707"/>
            <a:ext cx="1431417"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Broken Pages</a:t>
            </a:r>
          </a:p>
          <a:p>
            <a:r>
              <a:rPr lang="en-US" dirty="0">
                <a:solidFill>
                  <a:prstClr val="black"/>
                </a:solidFill>
                <a:latin typeface="Calibri" panose="020F0502020204030204" pitchFamily="34" charset="0"/>
                <a:cs typeface="Calibri" panose="020F0502020204030204" pitchFamily="34" charset="0"/>
              </a:rPr>
              <a:t>Test Page </a:t>
            </a:r>
          </a:p>
        </p:txBody>
      </p:sp>
      <p:cxnSp>
        <p:nvCxnSpPr>
          <p:cNvPr id="73" name="Straight Arrow Connector 15">
            <a:extLst>
              <a:ext uri="{FF2B5EF4-FFF2-40B4-BE49-F238E27FC236}">
                <a16:creationId xmlns:a16="http://schemas.microsoft.com/office/drawing/2014/main" id="{1A1DA1A2-0A38-4613-A82D-45725DC2F309}"/>
              </a:ext>
            </a:extLst>
          </p:cNvPr>
          <p:cNvCxnSpPr>
            <a:cxnSpLocks/>
          </p:cNvCxnSpPr>
          <p:nvPr/>
        </p:nvCxnSpPr>
        <p:spPr>
          <a:xfrm>
            <a:off x="7702507" y="2192542"/>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17">
            <a:extLst>
              <a:ext uri="{FF2B5EF4-FFF2-40B4-BE49-F238E27FC236}">
                <a16:creationId xmlns:a16="http://schemas.microsoft.com/office/drawing/2014/main" id="{BDBF70B9-0BAF-482B-8DD0-C3571D33D3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7620" y="1690343"/>
            <a:ext cx="1049520" cy="1049520"/>
          </a:xfrm>
          <a:prstGeom prst="rect">
            <a:avLst/>
          </a:prstGeom>
        </p:spPr>
      </p:pic>
      <p:sp>
        <p:nvSpPr>
          <p:cNvPr id="75" name="TextBox 18">
            <a:extLst>
              <a:ext uri="{FF2B5EF4-FFF2-40B4-BE49-F238E27FC236}">
                <a16:creationId xmlns:a16="http://schemas.microsoft.com/office/drawing/2014/main" id="{8BE10A5F-DB85-438F-A88E-473D04656FB1}"/>
              </a:ext>
            </a:extLst>
          </p:cNvPr>
          <p:cNvSpPr txBox="1"/>
          <p:nvPr/>
        </p:nvSpPr>
        <p:spPr>
          <a:xfrm>
            <a:off x="7796617" y="1589251"/>
            <a:ext cx="1756891"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3. Choose pages </a:t>
            </a:r>
          </a:p>
          <a:p>
            <a:pPr algn="ctr"/>
            <a:r>
              <a:rPr lang="en-US" dirty="0">
                <a:solidFill>
                  <a:prstClr val="black"/>
                </a:solidFill>
                <a:latin typeface="Calibri" panose="020F0502020204030204" pitchFamily="34" charset="0"/>
                <a:cs typeface="Calibri" panose="020F0502020204030204" pitchFamily="34" charset="0"/>
              </a:rPr>
              <a:t>option</a:t>
            </a:r>
          </a:p>
        </p:txBody>
      </p:sp>
      <p:sp>
        <p:nvSpPr>
          <p:cNvPr id="76" name="TextBox 19">
            <a:extLst>
              <a:ext uri="{FF2B5EF4-FFF2-40B4-BE49-F238E27FC236}">
                <a16:creationId xmlns:a16="http://schemas.microsoft.com/office/drawing/2014/main" id="{991D602A-CC4E-419E-991C-F90E922CE298}"/>
              </a:ext>
            </a:extLst>
          </p:cNvPr>
          <p:cNvSpPr txBox="1"/>
          <p:nvPr/>
        </p:nvSpPr>
        <p:spPr>
          <a:xfrm>
            <a:off x="10637555" y="1869376"/>
            <a:ext cx="1383840"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Page Option </a:t>
            </a:r>
          </a:p>
          <a:p>
            <a:r>
              <a:rPr lang="en-US" dirty="0">
                <a:solidFill>
                  <a:prstClr val="black"/>
                </a:solidFill>
                <a:latin typeface="Calibri" panose="020F0502020204030204" pitchFamily="34" charset="0"/>
                <a:cs typeface="Calibri" panose="020F0502020204030204" pitchFamily="34" charset="0"/>
              </a:rPr>
              <a:t>Popup</a:t>
            </a:r>
          </a:p>
        </p:txBody>
      </p:sp>
      <p:pic>
        <p:nvPicPr>
          <p:cNvPr id="77" name="Picture 20">
            <a:extLst>
              <a:ext uri="{FF2B5EF4-FFF2-40B4-BE49-F238E27FC236}">
                <a16:creationId xmlns:a16="http://schemas.microsoft.com/office/drawing/2014/main" id="{5D397E2D-3CF6-46E0-AED2-C7DE3BF115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7620" y="3911907"/>
            <a:ext cx="1049520" cy="1049520"/>
          </a:xfrm>
          <a:prstGeom prst="rect">
            <a:avLst/>
          </a:prstGeom>
        </p:spPr>
      </p:pic>
      <p:cxnSp>
        <p:nvCxnSpPr>
          <p:cNvPr id="78" name="Straight Arrow Connector 23">
            <a:extLst>
              <a:ext uri="{FF2B5EF4-FFF2-40B4-BE49-F238E27FC236}">
                <a16:creationId xmlns:a16="http://schemas.microsoft.com/office/drawing/2014/main" id="{48B8EE91-24E2-4FA3-84E5-01B8A47C5B5F}"/>
              </a:ext>
            </a:extLst>
          </p:cNvPr>
          <p:cNvCxnSpPr>
            <a:cxnSpLocks/>
          </p:cNvCxnSpPr>
          <p:nvPr/>
        </p:nvCxnSpPr>
        <p:spPr>
          <a:xfrm>
            <a:off x="10172380" y="2580809"/>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30">
            <a:extLst>
              <a:ext uri="{FF2B5EF4-FFF2-40B4-BE49-F238E27FC236}">
                <a16:creationId xmlns:a16="http://schemas.microsoft.com/office/drawing/2014/main" id="{9E10F194-4403-4C03-88E8-2ABCA2574F0B}"/>
              </a:ext>
            </a:extLst>
          </p:cNvPr>
          <p:cNvSpPr txBox="1"/>
          <p:nvPr/>
        </p:nvSpPr>
        <p:spPr>
          <a:xfrm>
            <a:off x="10172380" y="2914220"/>
            <a:ext cx="1308628"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4. Save </a:t>
            </a:r>
          </a:p>
          <a:p>
            <a:r>
              <a:rPr lang="en-US" dirty="0">
                <a:solidFill>
                  <a:prstClr val="black"/>
                </a:solidFill>
                <a:latin typeface="Calibri" panose="020F0502020204030204" pitchFamily="34" charset="0"/>
                <a:cs typeface="Calibri" panose="020F0502020204030204" pitchFamily="34" charset="0"/>
              </a:rPr>
              <a:t>page option</a:t>
            </a:r>
          </a:p>
        </p:txBody>
      </p:sp>
      <p:sp>
        <p:nvSpPr>
          <p:cNvPr id="80" name="TextBox 31">
            <a:extLst>
              <a:ext uri="{FF2B5EF4-FFF2-40B4-BE49-F238E27FC236}">
                <a16:creationId xmlns:a16="http://schemas.microsoft.com/office/drawing/2014/main" id="{E2173358-9F75-452E-9FC7-FEA293562E01}"/>
              </a:ext>
            </a:extLst>
          </p:cNvPr>
          <p:cNvSpPr txBox="1"/>
          <p:nvPr/>
        </p:nvSpPr>
        <p:spPr>
          <a:xfrm>
            <a:off x="9536676" y="4940197"/>
            <a:ext cx="1431417"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Broken Pages</a:t>
            </a:r>
          </a:p>
          <a:p>
            <a:r>
              <a:rPr lang="en-US" dirty="0">
                <a:solidFill>
                  <a:prstClr val="black"/>
                </a:solidFill>
                <a:latin typeface="Calibri" panose="020F0502020204030204" pitchFamily="34" charset="0"/>
                <a:cs typeface="Calibri" panose="020F0502020204030204" pitchFamily="34" charset="0"/>
              </a:rPr>
              <a:t>Test Page</a:t>
            </a:r>
          </a:p>
        </p:txBody>
      </p:sp>
      <p:pic>
        <p:nvPicPr>
          <p:cNvPr id="81" name="Picture 32">
            <a:extLst>
              <a:ext uri="{FF2B5EF4-FFF2-40B4-BE49-F238E27FC236}">
                <a16:creationId xmlns:a16="http://schemas.microsoft.com/office/drawing/2014/main" id="{AE8BE638-96DC-4CAD-BA9C-18C0C84049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7727" y="3890677"/>
            <a:ext cx="1049520" cy="1049520"/>
          </a:xfrm>
          <a:prstGeom prst="rect">
            <a:avLst/>
          </a:prstGeom>
        </p:spPr>
      </p:pic>
      <p:cxnSp>
        <p:nvCxnSpPr>
          <p:cNvPr id="82" name="Straight Arrow Connector 33">
            <a:extLst>
              <a:ext uri="{FF2B5EF4-FFF2-40B4-BE49-F238E27FC236}">
                <a16:creationId xmlns:a16="http://schemas.microsoft.com/office/drawing/2014/main" id="{2DE63E02-5B5C-4053-A55C-A6061C6AA2F6}"/>
              </a:ext>
            </a:extLst>
          </p:cNvPr>
          <p:cNvCxnSpPr>
            <a:cxnSpLocks/>
            <a:stCxn id="77" idx="1"/>
            <a:endCxn id="81" idx="3"/>
          </p:cNvCxnSpPr>
          <p:nvPr/>
        </p:nvCxnSpPr>
        <p:spPr>
          <a:xfrm flipH="1" flipV="1">
            <a:off x="7847247" y="4415437"/>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36">
            <a:extLst>
              <a:ext uri="{FF2B5EF4-FFF2-40B4-BE49-F238E27FC236}">
                <a16:creationId xmlns:a16="http://schemas.microsoft.com/office/drawing/2014/main" id="{803F95AD-A862-4CD2-BD0D-41BD1498DC04}"/>
              </a:ext>
            </a:extLst>
          </p:cNvPr>
          <p:cNvSpPr txBox="1"/>
          <p:nvPr/>
        </p:nvSpPr>
        <p:spPr>
          <a:xfrm>
            <a:off x="8108476" y="3824199"/>
            <a:ext cx="1431417"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5.Check </a:t>
            </a:r>
          </a:p>
          <a:p>
            <a:r>
              <a:rPr lang="en-US" dirty="0">
                <a:solidFill>
                  <a:prstClr val="black"/>
                </a:solidFill>
                <a:latin typeface="Calibri" panose="020F0502020204030204" pitchFamily="34" charset="0"/>
                <a:cs typeface="Calibri" panose="020F0502020204030204" pitchFamily="34" charset="0"/>
              </a:rPr>
              <a:t>Broken Pages</a:t>
            </a:r>
          </a:p>
        </p:txBody>
      </p:sp>
      <p:sp>
        <p:nvSpPr>
          <p:cNvPr id="84" name="TextBox 38">
            <a:extLst>
              <a:ext uri="{FF2B5EF4-FFF2-40B4-BE49-F238E27FC236}">
                <a16:creationId xmlns:a16="http://schemas.microsoft.com/office/drawing/2014/main" id="{B43589EE-688A-4CA3-8606-6A6526937286}"/>
              </a:ext>
            </a:extLst>
          </p:cNvPr>
          <p:cNvSpPr txBox="1"/>
          <p:nvPr/>
        </p:nvSpPr>
        <p:spPr>
          <a:xfrm>
            <a:off x="6377869" y="4900467"/>
            <a:ext cx="188923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check result table </a:t>
            </a:r>
          </a:p>
        </p:txBody>
      </p:sp>
      <p:cxnSp>
        <p:nvCxnSpPr>
          <p:cNvPr id="85" name="Straight Arrow Connector 39">
            <a:extLst>
              <a:ext uri="{FF2B5EF4-FFF2-40B4-BE49-F238E27FC236}">
                <a16:creationId xmlns:a16="http://schemas.microsoft.com/office/drawing/2014/main" id="{21AAA2F3-C1B7-4F39-AC5F-6F0EC7AB736E}"/>
              </a:ext>
            </a:extLst>
          </p:cNvPr>
          <p:cNvCxnSpPr>
            <a:cxnSpLocks/>
          </p:cNvCxnSpPr>
          <p:nvPr/>
        </p:nvCxnSpPr>
        <p:spPr>
          <a:xfrm flipH="1" flipV="1">
            <a:off x="4997354" y="4363727"/>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40">
            <a:extLst>
              <a:ext uri="{FF2B5EF4-FFF2-40B4-BE49-F238E27FC236}">
                <a16:creationId xmlns:a16="http://schemas.microsoft.com/office/drawing/2014/main" id="{129D0AA5-1542-4420-8236-B3EA53785297}"/>
              </a:ext>
            </a:extLst>
          </p:cNvPr>
          <p:cNvSpPr txBox="1"/>
          <p:nvPr/>
        </p:nvSpPr>
        <p:spPr>
          <a:xfrm>
            <a:off x="5031816" y="4035433"/>
            <a:ext cx="1429109"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6. Save result</a:t>
            </a:r>
          </a:p>
        </p:txBody>
      </p:sp>
      <p:sp>
        <p:nvSpPr>
          <p:cNvPr id="32" name="文本框 41">
            <a:extLst>
              <a:ext uri="{FF2B5EF4-FFF2-40B4-BE49-F238E27FC236}">
                <a16:creationId xmlns:a16="http://schemas.microsoft.com/office/drawing/2014/main" id="{20E4AFD2-FAC5-BD4D-8436-F15FDF6A8FAE}"/>
              </a:ext>
            </a:extLst>
          </p:cNvPr>
          <p:cNvSpPr txBox="1"/>
          <p:nvPr/>
        </p:nvSpPr>
        <p:spPr>
          <a:xfrm>
            <a:off x="5600829" y="569048"/>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3" name="Chevron 32">
            <a:extLst>
              <a:ext uri="{FF2B5EF4-FFF2-40B4-BE49-F238E27FC236}">
                <a16:creationId xmlns:a16="http://schemas.microsoft.com/office/drawing/2014/main" id="{D65B399D-9A26-864B-BD4C-4269F2A3EC71}"/>
              </a:ext>
            </a:extLst>
          </p:cNvPr>
          <p:cNvSpPr/>
          <p:nvPr/>
        </p:nvSpPr>
        <p:spPr>
          <a:xfrm>
            <a:off x="5517660" y="750316"/>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892428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755854" cy="800219"/>
            <a:chOff x="1949291" y="371073"/>
            <a:chExt cx="4755854" cy="800219"/>
          </a:xfrm>
        </p:grpSpPr>
        <p:sp>
          <p:nvSpPr>
            <p:cNvPr id="41" name="文本框 40"/>
            <p:cNvSpPr txBox="1"/>
            <p:nvPr/>
          </p:nvSpPr>
          <p:spPr>
            <a:xfrm>
              <a:off x="1949291" y="371073"/>
              <a:ext cx="475585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MOBILE LAYOUT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grpSp>
        <p:nvGrpSpPr>
          <p:cNvPr id="57" name="Nhóm 56">
            <a:extLst>
              <a:ext uri="{FF2B5EF4-FFF2-40B4-BE49-F238E27FC236}">
                <a16:creationId xmlns:a16="http://schemas.microsoft.com/office/drawing/2014/main" id="{E972372B-B8DC-4300-BB7A-BA474CC8A198}"/>
              </a:ext>
            </a:extLst>
          </p:cNvPr>
          <p:cNvGrpSpPr/>
          <p:nvPr/>
        </p:nvGrpSpPr>
        <p:grpSpPr>
          <a:xfrm>
            <a:off x="13408968" y="1995478"/>
            <a:ext cx="2348502" cy="3137446"/>
            <a:chOff x="8056460" y="1990753"/>
            <a:chExt cx="2348502" cy="3137446"/>
          </a:xfrm>
        </p:grpSpPr>
        <p:grpSp>
          <p:nvGrpSpPr>
            <p:cNvPr id="58" name="组合 8">
              <a:extLst>
                <a:ext uri="{FF2B5EF4-FFF2-40B4-BE49-F238E27FC236}">
                  <a16:creationId xmlns:a16="http://schemas.microsoft.com/office/drawing/2014/main" id="{11B1EC69-674D-41E4-9C91-F17FC53C9D3A}"/>
                </a:ext>
              </a:extLst>
            </p:cNvPr>
            <p:cNvGrpSpPr/>
            <p:nvPr/>
          </p:nvGrpSpPr>
          <p:grpSpPr>
            <a:xfrm>
              <a:off x="8056460" y="3184252"/>
              <a:ext cx="2348502" cy="1943947"/>
              <a:chOff x="8056460" y="3184252"/>
              <a:chExt cx="2348502" cy="1943947"/>
            </a:xfrm>
          </p:grpSpPr>
          <p:sp>
            <p:nvSpPr>
              <p:cNvPr id="61" name="Rectangle 61">
                <a:extLst>
                  <a:ext uri="{FF2B5EF4-FFF2-40B4-BE49-F238E27FC236}">
                    <a16:creationId xmlns:a16="http://schemas.microsoft.com/office/drawing/2014/main" id="{C59D8171-451D-4736-AAA7-7793D383B488}"/>
                  </a:ext>
                </a:extLst>
              </p:cNvPr>
              <p:cNvSpPr/>
              <p:nvPr/>
            </p:nvSpPr>
            <p:spPr bwMode="auto">
              <a:xfrm>
                <a:off x="8157697" y="4681200"/>
                <a:ext cx="2162429" cy="44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eaLnBrk="1" fontAlgn="auto" hangingPunct="1">
                  <a:defRPr/>
                </a:pPr>
                <a:endParaRPr lang="zh-CN" altLang="en-US" sz="1600" b="1" dirty="0">
                  <a:solidFill>
                    <a:schemeClr val="tx2"/>
                  </a:solidFill>
                  <a:latin typeface="Calibri" panose="020F0502020204030204" pitchFamily="34" charset="0"/>
                </a:endParaRPr>
              </a:p>
            </p:txBody>
          </p:sp>
          <p:sp>
            <p:nvSpPr>
              <p:cNvPr id="62" name="矩形 31">
                <a:extLst>
                  <a:ext uri="{FF2B5EF4-FFF2-40B4-BE49-F238E27FC236}">
                    <a16:creationId xmlns:a16="http://schemas.microsoft.com/office/drawing/2014/main" id="{9087E55D-5A31-4881-B412-F12BD3F64984}"/>
                  </a:ext>
                </a:extLst>
              </p:cNvPr>
              <p:cNvSpPr/>
              <p:nvPr/>
            </p:nvSpPr>
            <p:spPr>
              <a:xfrm>
                <a:off x="8146216" y="4706600"/>
                <a:ext cx="2185385" cy="36804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tx1">
                        <a:lumMod val="75000"/>
                        <a:lumOff val="25000"/>
                      </a:schemeClr>
                    </a:solidFill>
                    <a:latin typeface="Calibri" panose="020F0502020204030204" pitchFamily="34" charset="0"/>
                  </a:rPr>
                  <a:t>TEST FUNCTION</a:t>
                </a:r>
                <a:endParaRPr lang="zh-CN" altLang="en-US" sz="1600" b="1" dirty="0">
                  <a:solidFill>
                    <a:schemeClr val="tx1">
                      <a:lumMod val="75000"/>
                      <a:lumOff val="25000"/>
                    </a:schemeClr>
                  </a:solidFill>
                  <a:latin typeface="Calibri" panose="020F0502020204030204" pitchFamily="34" charset="0"/>
                </a:endParaRPr>
              </a:p>
            </p:txBody>
          </p:sp>
          <p:sp>
            <p:nvSpPr>
              <p:cNvPr id="63" name="矩形 33">
                <a:extLst>
                  <a:ext uri="{FF2B5EF4-FFF2-40B4-BE49-F238E27FC236}">
                    <a16:creationId xmlns:a16="http://schemas.microsoft.com/office/drawing/2014/main" id="{DB66900D-4D6E-48E7-A5C1-0D4161EA8597}"/>
                  </a:ext>
                </a:extLst>
              </p:cNvPr>
              <p:cNvSpPr/>
              <p:nvPr/>
            </p:nvSpPr>
            <p:spPr>
              <a:xfrm>
                <a:off x="8056460" y="3184252"/>
                <a:ext cx="2348502" cy="7349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a:solidFill>
                      <a:schemeClr val="bg1"/>
                    </a:solidFill>
                    <a:latin typeface="Calibri" panose="020F0502020204030204" pitchFamily="34" charset="0"/>
                  </a:rPr>
                  <a:t>he function test for staff</a:t>
                </a:r>
                <a:endParaRPr lang="zh-CN" altLang="en-US" dirty="0">
                  <a:solidFill>
                    <a:schemeClr val="bg1"/>
                  </a:solidFill>
                  <a:latin typeface="Calibri" panose="020F0502020204030204" pitchFamily="34" charset="0"/>
                </a:endParaRPr>
              </a:p>
            </p:txBody>
          </p:sp>
        </p:grpSp>
        <p:pic>
          <p:nvPicPr>
            <p:cNvPr id="59" name="Picture 14" descr="HÃ¬nh áº£nh cÃ³ liÃªn quan">
              <a:extLst>
                <a:ext uri="{FF2B5EF4-FFF2-40B4-BE49-F238E27FC236}">
                  <a16:creationId xmlns:a16="http://schemas.microsoft.com/office/drawing/2014/main" id="{B219A5D1-8011-4FE9-AC35-26D1EA5850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30" b="95851" l="3828" r="99522">
                          <a14:foregroundMark x1="42105" y1="8299" x2="49761" y2="4564"/>
                          <a14:foregroundMark x1="66986" y1="16598" x2="89474" y2="25311"/>
                          <a14:foregroundMark x1="89474" y1="25311" x2="76077" y2="65560"/>
                          <a14:foregroundMark x1="76077" y1="65560" x2="58852" y2="81743"/>
                          <a14:foregroundMark x1="58852" y1="81743" x2="33014" y2="80498"/>
                          <a14:foregroundMark x1="33014" y1="80498" x2="13397" y2="65560"/>
                          <a14:foregroundMark x1="13397" y1="65560" x2="16268" y2="44398"/>
                          <a14:foregroundMark x1="16268" y1="44398" x2="3828" y2="33195"/>
                          <a14:foregroundMark x1="29187" y1="75104" x2="5263" y2="75104"/>
                          <a14:foregroundMark x1="5263" y1="75104" x2="7177" y2="67635"/>
                          <a14:foregroundMark x1="35885" y1="86307" x2="48804" y2="95851"/>
                          <a14:foregroundMark x1="37321" y1="69295" x2="25837" y2="48548"/>
                          <a14:foregroundMark x1="25837" y1="48548" x2="47368" y2="46888"/>
                          <a14:foregroundMark x1="69378" y1="35685" x2="93780" y2="35270"/>
                          <a14:foregroundMark x1="93780" y1="35270" x2="85646" y2="56432"/>
                          <a14:foregroundMark x1="85646" y1="56432" x2="94737" y2="63900"/>
                          <a14:foregroundMark x1="92344" y1="35685" x2="99522" y2="34025"/>
                          <a14:foregroundMark x1="89474" y1="73859" x2="99043" y2="66805"/>
                          <a14:foregroundMark x1="42105" y1="22822" x2="47847" y2="830"/>
                          <a14:foregroundMark x1="47847" y1="830" x2="47847" y2="830"/>
                          <a14:backgroundMark x1="46890" y1="830" x2="47368" y2="830"/>
                        </a14:backgroundRemoval>
                      </a14:imgEffect>
                    </a14:imgLayer>
                  </a14:imgProps>
                </a:ext>
                <a:ext uri="{28A0092B-C50C-407E-A947-70E740481C1C}">
                  <a14:useLocalDpi xmlns:a14="http://schemas.microsoft.com/office/drawing/2010/main" val="0"/>
                </a:ext>
              </a:extLst>
            </a:blip>
            <a:srcRect/>
            <a:stretch>
              <a:fillRect/>
            </a:stretch>
          </p:blipFill>
          <p:spPr bwMode="auto">
            <a:xfrm>
              <a:off x="8719137" y="1990753"/>
              <a:ext cx="1039542" cy="119870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Hình chữ nhật 28">
            <a:extLst>
              <a:ext uri="{FF2B5EF4-FFF2-40B4-BE49-F238E27FC236}">
                <a16:creationId xmlns:a16="http://schemas.microsoft.com/office/drawing/2014/main" id="{426C456C-F250-43CD-999C-F341158E57B3}"/>
              </a:ext>
            </a:extLst>
          </p:cNvPr>
          <p:cNvSpPr/>
          <p:nvPr/>
        </p:nvSpPr>
        <p:spPr>
          <a:xfrm>
            <a:off x="718772" y="1753709"/>
            <a:ext cx="7239035" cy="4549835"/>
          </a:xfrm>
          <a:prstGeom prst="rect">
            <a:avLst/>
          </a:prstGeom>
        </p:spPr>
        <p:txBody>
          <a:bodyPr wrap="square">
            <a:spAutoFit/>
          </a:bodyPr>
          <a:lstStyle/>
          <a:p>
            <a:pPr>
              <a:lnSpc>
                <a:spcPct val="150000"/>
              </a:lnSpc>
            </a:pPr>
            <a:r>
              <a:rPr lang="en-GB" sz="2800" dirty="0">
                <a:latin typeface="Calibri" panose="020F0502020204030204" pitchFamily="34" charset="0"/>
                <a:cs typeface="Calibri" panose="020F0502020204030204" pitchFamily="34" charset="0"/>
              </a:rPr>
              <a:t>Standard of the website on the mobile screen :</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Support mobile version. </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Support responsive web design (RWD).</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Support pinch to zoom.</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Support scroll horizontally.</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Font-size : </a:t>
            </a:r>
            <a:r>
              <a:rPr lang="en-US" sz="2800" dirty="0" err="1">
                <a:latin typeface="Calibri" panose="020F0502020204030204" pitchFamily="34" charset="0"/>
                <a:cs typeface="Calibri" panose="020F0502020204030204" pitchFamily="34" charset="0"/>
              </a:rPr>
              <a:t>16px</a:t>
            </a:r>
            <a:r>
              <a:rPr lang="en-US" sz="2800" dirty="0">
                <a:latin typeface="Calibri" panose="020F0502020204030204" pitchFamily="34" charset="0"/>
                <a:cs typeface="Calibri" panose="020F0502020204030204" pitchFamily="34" charset="0"/>
              </a:rPr>
              <a:t>.</a:t>
            </a:r>
          </a:p>
          <a:p>
            <a:pPr marL="914400" lvl="1"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Target-size : </a:t>
            </a:r>
            <a:r>
              <a:rPr lang="en-US" sz="2800" dirty="0" err="1">
                <a:latin typeface="Calibri" panose="020F0502020204030204" pitchFamily="34" charset="0"/>
                <a:cs typeface="Calibri" panose="020F0502020204030204" pitchFamily="34" charset="0"/>
              </a:rPr>
              <a:t>44px</a:t>
            </a:r>
            <a:r>
              <a:rPr lang="en-US" sz="2800" dirty="0">
                <a:latin typeface="Calibri" panose="020F0502020204030204" pitchFamily="34" charset="0"/>
                <a:cs typeface="Calibri" panose="020F0502020204030204" pitchFamily="34" charset="0"/>
              </a:rPr>
              <a:t> X </a:t>
            </a:r>
            <a:r>
              <a:rPr lang="en-US" sz="2800" dirty="0" err="1">
                <a:latin typeface="Calibri" panose="020F0502020204030204" pitchFamily="34" charset="0"/>
                <a:cs typeface="Calibri" panose="020F0502020204030204" pitchFamily="34" charset="0"/>
              </a:rPr>
              <a:t>44px</a:t>
            </a:r>
            <a:r>
              <a:rPr lang="en-US" sz="2800" dirty="0">
                <a:latin typeface="Calibri" panose="020F0502020204030204" pitchFamily="34" charset="0"/>
                <a:cs typeface="Calibri" panose="020F0502020204030204" pitchFamily="34" charset="0"/>
              </a:rPr>
              <a:t>.</a:t>
            </a:r>
          </a:p>
        </p:txBody>
      </p:sp>
      <p:pic>
        <p:nvPicPr>
          <p:cNvPr id="16" name="Content Placeholder 3">
            <a:extLst>
              <a:ext uri="{FF2B5EF4-FFF2-40B4-BE49-F238E27FC236}">
                <a16:creationId xmlns:a16="http://schemas.microsoft.com/office/drawing/2014/main" id="{8461F3C4-2C03-4472-97FB-ACDA053C7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5571" y="1626480"/>
            <a:ext cx="2663721" cy="1136003"/>
          </a:xfrm>
          <a:prstGeom prst="rect">
            <a:avLst/>
          </a:prstGeom>
        </p:spPr>
      </p:pic>
      <p:pic>
        <p:nvPicPr>
          <p:cNvPr id="17" name="Picture 19">
            <a:extLst>
              <a:ext uri="{FF2B5EF4-FFF2-40B4-BE49-F238E27FC236}">
                <a16:creationId xmlns:a16="http://schemas.microsoft.com/office/drawing/2014/main" id="{DC7A50F6-BE6A-431B-8EE2-894195FF207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932" b="95922" l="10000" r="90000">
                        <a14:foregroundMark x1="19500" y1="81748" x2="35833" y2="86214"/>
                        <a14:foregroundMark x1="35833" y1="86214" x2="35500" y2="63689"/>
                        <a14:foregroundMark x1="35500" y1="63689" x2="29167" y2="38447"/>
                        <a14:foregroundMark x1="26667" y1="87767" x2="25833" y2="20388"/>
                        <a14:foregroundMark x1="23000" y1="93010" x2="27667" y2="90874"/>
                        <a14:foregroundMark x1="36333" y1="9126" x2="17667" y2="11262"/>
                        <a14:foregroundMark x1="61500" y1="10097" x2="89667" y2="9126"/>
                        <a14:foregroundMark x1="64000" y1="20000" x2="80333" y2="17282"/>
                        <a14:foregroundMark x1="29667" y1="23495" x2="23000" y2="15146"/>
                        <a14:foregroundMark x1="71833" y1="92039" x2="73667" y2="95922"/>
                        <a14:foregroundMark x1="71833" y1="89515" x2="74000" y2="63495"/>
                        <a14:foregroundMark x1="74000" y1="90485" x2="80333" y2="68155"/>
                        <a14:foregroundMark x1="80333" y1="68155" x2="84167" y2="62330"/>
                        <a14:foregroundMark x1="82500" y1="79612" x2="89667" y2="69320"/>
                        <a14:foregroundMark x1="72500" y1="81359" x2="63667" y2="70874"/>
                      </a14:backgroundRemoval>
                    </a14:imgEffect>
                  </a14:imgLayer>
                </a14:imgProps>
              </a:ext>
              <a:ext uri="{28A0092B-C50C-407E-A947-70E740481C1C}">
                <a14:useLocalDpi xmlns:a14="http://schemas.microsoft.com/office/drawing/2010/main" val="0"/>
              </a:ext>
            </a:extLst>
          </a:blip>
          <a:stretch>
            <a:fillRect/>
          </a:stretch>
        </p:blipFill>
        <p:spPr>
          <a:xfrm>
            <a:off x="8031130" y="3361242"/>
            <a:ext cx="3145824" cy="2700166"/>
          </a:xfrm>
          <a:prstGeom prst="rect">
            <a:avLst/>
          </a:prstGeom>
        </p:spPr>
      </p:pic>
    </p:spTree>
    <p:extLst>
      <p:ext uri="{BB962C8B-B14F-4D97-AF65-F5344CB8AC3E}">
        <p14:creationId xmlns:p14="http://schemas.microsoft.com/office/powerpoint/2010/main" val="15002109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826962" cy="800219"/>
            <a:chOff x="1949291" y="371073"/>
            <a:chExt cx="4826962" cy="800219"/>
          </a:xfrm>
        </p:grpSpPr>
        <p:sp>
          <p:nvSpPr>
            <p:cNvPr id="41" name="文本框 40"/>
            <p:cNvSpPr txBox="1"/>
            <p:nvPr/>
          </p:nvSpPr>
          <p:spPr>
            <a:xfrm>
              <a:off x="1949291" y="371073"/>
              <a:ext cx="482696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MOBILE LAYOUT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18" name="Picture 3">
            <a:extLst>
              <a:ext uri="{FF2B5EF4-FFF2-40B4-BE49-F238E27FC236}">
                <a16:creationId xmlns:a16="http://schemas.microsoft.com/office/drawing/2014/main" id="{7FEB3BCE-0E54-467C-B7AA-3BF1F79239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79" y="2221919"/>
            <a:ext cx="879038" cy="879038"/>
          </a:xfrm>
          <a:prstGeom prst="rect">
            <a:avLst/>
          </a:prstGeom>
        </p:spPr>
      </p:pic>
      <p:cxnSp>
        <p:nvCxnSpPr>
          <p:cNvPr id="19" name="Straight Arrow Connector 4">
            <a:extLst>
              <a:ext uri="{FF2B5EF4-FFF2-40B4-BE49-F238E27FC236}">
                <a16:creationId xmlns:a16="http://schemas.microsoft.com/office/drawing/2014/main" id="{446588ED-8835-4C2B-A439-904E25A26926}"/>
              </a:ext>
            </a:extLst>
          </p:cNvPr>
          <p:cNvCxnSpPr>
            <a:cxnSpLocks/>
          </p:cNvCxnSpPr>
          <p:nvPr/>
        </p:nvCxnSpPr>
        <p:spPr>
          <a:xfrm>
            <a:off x="1140967" y="2801585"/>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60639AF5-86EE-40E2-B711-4A25DCE046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1547" y="2308040"/>
            <a:ext cx="1089286" cy="1089286"/>
          </a:xfrm>
          <a:prstGeom prst="rect">
            <a:avLst/>
          </a:prstGeom>
        </p:spPr>
      </p:pic>
      <p:pic>
        <p:nvPicPr>
          <p:cNvPr id="21" name="Picture 6">
            <a:extLst>
              <a:ext uri="{FF2B5EF4-FFF2-40B4-BE49-F238E27FC236}">
                <a16:creationId xmlns:a16="http://schemas.microsoft.com/office/drawing/2014/main" id="{1F055B6E-42EE-4AF6-A56A-21AE258B28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3498" y="2288303"/>
            <a:ext cx="1049520" cy="1049520"/>
          </a:xfrm>
          <a:prstGeom prst="rect">
            <a:avLst/>
          </a:prstGeom>
        </p:spPr>
      </p:pic>
      <p:pic>
        <p:nvPicPr>
          <p:cNvPr id="22" name="Picture 7">
            <a:extLst>
              <a:ext uri="{FF2B5EF4-FFF2-40B4-BE49-F238E27FC236}">
                <a16:creationId xmlns:a16="http://schemas.microsoft.com/office/drawing/2014/main" id="{1B3B8ACE-0860-4C1A-AAE6-EB35749320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77880" y="4215151"/>
            <a:ext cx="1236480" cy="1236480"/>
          </a:xfrm>
          <a:prstGeom prst="rect">
            <a:avLst/>
          </a:prstGeom>
        </p:spPr>
      </p:pic>
      <p:sp>
        <p:nvSpPr>
          <p:cNvPr id="23" name="TextBox 8">
            <a:extLst>
              <a:ext uri="{FF2B5EF4-FFF2-40B4-BE49-F238E27FC236}">
                <a16:creationId xmlns:a16="http://schemas.microsoft.com/office/drawing/2014/main" id="{53504926-81D3-4713-A48D-21D2DE6E2D97}"/>
              </a:ext>
            </a:extLst>
          </p:cNvPr>
          <p:cNvSpPr txBox="1"/>
          <p:nvPr/>
        </p:nvSpPr>
        <p:spPr>
          <a:xfrm>
            <a:off x="273453" y="3135140"/>
            <a:ext cx="61266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a:t>
            </a:r>
          </a:p>
        </p:txBody>
      </p:sp>
      <p:sp>
        <p:nvSpPr>
          <p:cNvPr id="24" name="TextBox 10">
            <a:extLst>
              <a:ext uri="{FF2B5EF4-FFF2-40B4-BE49-F238E27FC236}">
                <a16:creationId xmlns:a16="http://schemas.microsoft.com/office/drawing/2014/main" id="{0503A45E-B4D8-4018-8894-311955AA0E43}"/>
              </a:ext>
            </a:extLst>
          </p:cNvPr>
          <p:cNvSpPr txBox="1"/>
          <p:nvPr/>
        </p:nvSpPr>
        <p:spPr>
          <a:xfrm>
            <a:off x="1061241" y="2432253"/>
            <a:ext cx="2175083"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1. Login as Staff role  </a:t>
            </a:r>
          </a:p>
        </p:txBody>
      </p:sp>
      <p:sp>
        <p:nvSpPr>
          <p:cNvPr id="25" name="TextBox 11">
            <a:extLst>
              <a:ext uri="{FF2B5EF4-FFF2-40B4-BE49-F238E27FC236}">
                <a16:creationId xmlns:a16="http://schemas.microsoft.com/office/drawing/2014/main" id="{1A739234-5FD9-4933-AA7C-9B23CE16D909}"/>
              </a:ext>
            </a:extLst>
          </p:cNvPr>
          <p:cNvSpPr txBox="1"/>
          <p:nvPr/>
        </p:nvSpPr>
        <p:spPr>
          <a:xfrm>
            <a:off x="3231547" y="3521539"/>
            <a:ext cx="116525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 Page </a:t>
            </a:r>
          </a:p>
        </p:txBody>
      </p:sp>
      <p:cxnSp>
        <p:nvCxnSpPr>
          <p:cNvPr id="26" name="Straight Arrow Connector 12">
            <a:extLst>
              <a:ext uri="{FF2B5EF4-FFF2-40B4-BE49-F238E27FC236}">
                <a16:creationId xmlns:a16="http://schemas.microsoft.com/office/drawing/2014/main" id="{3C5B3527-0C69-4353-984A-28C6EB60C582}"/>
              </a:ext>
            </a:extLst>
          </p:cNvPr>
          <p:cNvCxnSpPr>
            <a:cxnSpLocks/>
          </p:cNvCxnSpPr>
          <p:nvPr/>
        </p:nvCxnSpPr>
        <p:spPr>
          <a:xfrm>
            <a:off x="4278048" y="2821867"/>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3">
            <a:extLst>
              <a:ext uri="{FF2B5EF4-FFF2-40B4-BE49-F238E27FC236}">
                <a16:creationId xmlns:a16="http://schemas.microsoft.com/office/drawing/2014/main" id="{FF3476DA-18DC-465F-BAEF-FD4260E9391C}"/>
              </a:ext>
            </a:extLst>
          </p:cNvPr>
          <p:cNvSpPr txBox="1"/>
          <p:nvPr/>
        </p:nvSpPr>
        <p:spPr>
          <a:xfrm>
            <a:off x="4364248" y="2196585"/>
            <a:ext cx="2268971"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2.Choose Mobile Layout Test</a:t>
            </a:r>
          </a:p>
        </p:txBody>
      </p:sp>
      <p:sp>
        <p:nvSpPr>
          <p:cNvPr id="28" name="TextBox 14">
            <a:extLst>
              <a:ext uri="{FF2B5EF4-FFF2-40B4-BE49-F238E27FC236}">
                <a16:creationId xmlns:a16="http://schemas.microsoft.com/office/drawing/2014/main" id="{1D6FEBB0-7AF4-4F93-8518-FFF58F09186E}"/>
              </a:ext>
            </a:extLst>
          </p:cNvPr>
          <p:cNvSpPr txBox="1"/>
          <p:nvPr/>
        </p:nvSpPr>
        <p:spPr>
          <a:xfrm>
            <a:off x="6558777" y="3327971"/>
            <a:ext cx="1578702"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Mobile Layout </a:t>
            </a:r>
          </a:p>
          <a:p>
            <a:pPr algn="ctr"/>
            <a:r>
              <a:rPr lang="en-US" dirty="0">
                <a:solidFill>
                  <a:prstClr val="black"/>
                </a:solidFill>
                <a:latin typeface="Calibri" panose="020F0502020204030204" pitchFamily="34" charset="0"/>
                <a:cs typeface="Calibri" panose="020F0502020204030204" pitchFamily="34" charset="0"/>
              </a:rPr>
              <a:t>Test Page </a:t>
            </a:r>
          </a:p>
        </p:txBody>
      </p:sp>
      <p:cxnSp>
        <p:nvCxnSpPr>
          <p:cNvPr id="30" name="Straight Arrow Connector 15">
            <a:extLst>
              <a:ext uri="{FF2B5EF4-FFF2-40B4-BE49-F238E27FC236}">
                <a16:creationId xmlns:a16="http://schemas.microsoft.com/office/drawing/2014/main" id="{8BB2B0C8-E86D-4AAE-94CA-ADB5246FE687}"/>
              </a:ext>
            </a:extLst>
          </p:cNvPr>
          <p:cNvCxnSpPr>
            <a:cxnSpLocks/>
          </p:cNvCxnSpPr>
          <p:nvPr/>
        </p:nvCxnSpPr>
        <p:spPr>
          <a:xfrm>
            <a:off x="7731082" y="2746873"/>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17">
            <a:extLst>
              <a:ext uri="{FF2B5EF4-FFF2-40B4-BE49-F238E27FC236}">
                <a16:creationId xmlns:a16="http://schemas.microsoft.com/office/drawing/2014/main" id="{D4DEA87F-9B35-4584-9898-D56EF2BA00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2244674"/>
            <a:ext cx="1049520" cy="1049520"/>
          </a:xfrm>
          <a:prstGeom prst="rect">
            <a:avLst/>
          </a:prstGeom>
        </p:spPr>
      </p:pic>
      <p:sp>
        <p:nvSpPr>
          <p:cNvPr id="32" name="TextBox 18">
            <a:extLst>
              <a:ext uri="{FF2B5EF4-FFF2-40B4-BE49-F238E27FC236}">
                <a16:creationId xmlns:a16="http://schemas.microsoft.com/office/drawing/2014/main" id="{3C81C1CF-02A4-4A81-BFC5-BBCB6604F4B7}"/>
              </a:ext>
            </a:extLst>
          </p:cNvPr>
          <p:cNvSpPr txBox="1"/>
          <p:nvPr/>
        </p:nvSpPr>
        <p:spPr>
          <a:xfrm>
            <a:off x="7825192" y="2143582"/>
            <a:ext cx="1756891"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3. Choose pages </a:t>
            </a:r>
          </a:p>
          <a:p>
            <a:pPr algn="ctr"/>
            <a:r>
              <a:rPr lang="en-US" dirty="0">
                <a:solidFill>
                  <a:prstClr val="black"/>
                </a:solidFill>
                <a:latin typeface="Calibri" panose="020F0502020204030204" pitchFamily="34" charset="0"/>
                <a:cs typeface="Calibri" panose="020F0502020204030204" pitchFamily="34" charset="0"/>
              </a:rPr>
              <a:t>option</a:t>
            </a:r>
          </a:p>
        </p:txBody>
      </p:sp>
      <p:sp>
        <p:nvSpPr>
          <p:cNvPr id="33" name="TextBox 19">
            <a:extLst>
              <a:ext uri="{FF2B5EF4-FFF2-40B4-BE49-F238E27FC236}">
                <a16:creationId xmlns:a16="http://schemas.microsoft.com/office/drawing/2014/main" id="{4B9527FA-2962-40EA-807B-609D6E0DAC90}"/>
              </a:ext>
            </a:extLst>
          </p:cNvPr>
          <p:cNvSpPr txBox="1"/>
          <p:nvPr/>
        </p:nvSpPr>
        <p:spPr>
          <a:xfrm>
            <a:off x="10666130" y="2423707"/>
            <a:ext cx="1383840"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Page Option </a:t>
            </a:r>
          </a:p>
          <a:p>
            <a:r>
              <a:rPr lang="en-US" dirty="0">
                <a:solidFill>
                  <a:prstClr val="black"/>
                </a:solidFill>
                <a:latin typeface="Calibri" panose="020F0502020204030204" pitchFamily="34" charset="0"/>
                <a:cs typeface="Calibri" panose="020F0502020204030204" pitchFamily="34" charset="0"/>
              </a:rPr>
              <a:t>Popup</a:t>
            </a:r>
          </a:p>
        </p:txBody>
      </p:sp>
      <p:pic>
        <p:nvPicPr>
          <p:cNvPr id="34" name="Picture 20">
            <a:extLst>
              <a:ext uri="{FF2B5EF4-FFF2-40B4-BE49-F238E27FC236}">
                <a16:creationId xmlns:a16="http://schemas.microsoft.com/office/drawing/2014/main" id="{8D2F5F49-5853-4CF1-86C7-CD93BA9621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4466238"/>
            <a:ext cx="1049520" cy="1049520"/>
          </a:xfrm>
          <a:prstGeom prst="rect">
            <a:avLst/>
          </a:prstGeom>
        </p:spPr>
      </p:pic>
      <p:cxnSp>
        <p:nvCxnSpPr>
          <p:cNvPr id="35" name="Straight Arrow Connector 23">
            <a:extLst>
              <a:ext uri="{FF2B5EF4-FFF2-40B4-BE49-F238E27FC236}">
                <a16:creationId xmlns:a16="http://schemas.microsoft.com/office/drawing/2014/main" id="{733005E6-9A89-446B-8CFD-4FF2EC189EF0}"/>
              </a:ext>
            </a:extLst>
          </p:cNvPr>
          <p:cNvCxnSpPr>
            <a:cxnSpLocks/>
          </p:cNvCxnSpPr>
          <p:nvPr/>
        </p:nvCxnSpPr>
        <p:spPr>
          <a:xfrm>
            <a:off x="10200955" y="3135140"/>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0">
            <a:extLst>
              <a:ext uri="{FF2B5EF4-FFF2-40B4-BE49-F238E27FC236}">
                <a16:creationId xmlns:a16="http://schemas.microsoft.com/office/drawing/2014/main" id="{6685F926-C66B-403B-94E0-22B38BB95A8D}"/>
              </a:ext>
            </a:extLst>
          </p:cNvPr>
          <p:cNvSpPr txBox="1"/>
          <p:nvPr/>
        </p:nvSpPr>
        <p:spPr>
          <a:xfrm>
            <a:off x="10200955" y="3468551"/>
            <a:ext cx="1308628"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4. Save </a:t>
            </a:r>
          </a:p>
          <a:p>
            <a:r>
              <a:rPr lang="en-US" dirty="0">
                <a:solidFill>
                  <a:prstClr val="black"/>
                </a:solidFill>
                <a:latin typeface="Calibri" panose="020F0502020204030204" pitchFamily="34" charset="0"/>
                <a:cs typeface="Calibri" panose="020F0502020204030204" pitchFamily="34" charset="0"/>
              </a:rPr>
              <a:t>page option</a:t>
            </a:r>
          </a:p>
        </p:txBody>
      </p:sp>
      <p:sp>
        <p:nvSpPr>
          <p:cNvPr id="37" name="TextBox 31">
            <a:extLst>
              <a:ext uri="{FF2B5EF4-FFF2-40B4-BE49-F238E27FC236}">
                <a16:creationId xmlns:a16="http://schemas.microsoft.com/office/drawing/2014/main" id="{F81DE12B-99FB-4B93-8614-F4D691716F7B}"/>
              </a:ext>
            </a:extLst>
          </p:cNvPr>
          <p:cNvSpPr txBox="1"/>
          <p:nvPr/>
        </p:nvSpPr>
        <p:spPr>
          <a:xfrm>
            <a:off x="9565251" y="5494528"/>
            <a:ext cx="1578702"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Mobile Layout </a:t>
            </a:r>
          </a:p>
          <a:p>
            <a:r>
              <a:rPr lang="en-US" dirty="0">
                <a:solidFill>
                  <a:prstClr val="black"/>
                </a:solidFill>
                <a:latin typeface="Calibri" panose="020F0502020204030204" pitchFamily="34" charset="0"/>
                <a:cs typeface="Calibri" panose="020F0502020204030204" pitchFamily="34" charset="0"/>
              </a:rPr>
              <a:t>Test Page</a:t>
            </a:r>
          </a:p>
        </p:txBody>
      </p:sp>
      <p:pic>
        <p:nvPicPr>
          <p:cNvPr id="43" name="Picture 32">
            <a:extLst>
              <a:ext uri="{FF2B5EF4-FFF2-40B4-BE49-F238E27FC236}">
                <a16:creationId xmlns:a16="http://schemas.microsoft.com/office/drawing/2014/main" id="{BDA1AD12-1F3C-4E17-A0AB-FD5AE09CE2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6302" y="4445008"/>
            <a:ext cx="1049520" cy="1049520"/>
          </a:xfrm>
          <a:prstGeom prst="rect">
            <a:avLst/>
          </a:prstGeom>
        </p:spPr>
      </p:pic>
      <p:cxnSp>
        <p:nvCxnSpPr>
          <p:cNvPr id="44" name="Straight Arrow Connector 33">
            <a:extLst>
              <a:ext uri="{FF2B5EF4-FFF2-40B4-BE49-F238E27FC236}">
                <a16:creationId xmlns:a16="http://schemas.microsoft.com/office/drawing/2014/main" id="{2847E182-5D85-4113-8D29-B33242C5F8E7}"/>
              </a:ext>
            </a:extLst>
          </p:cNvPr>
          <p:cNvCxnSpPr>
            <a:cxnSpLocks/>
            <a:stCxn id="34" idx="1"/>
            <a:endCxn id="43" idx="3"/>
          </p:cNvCxnSpPr>
          <p:nvPr/>
        </p:nvCxnSpPr>
        <p:spPr>
          <a:xfrm flipH="1" flipV="1">
            <a:off x="7875822" y="496976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36">
            <a:extLst>
              <a:ext uri="{FF2B5EF4-FFF2-40B4-BE49-F238E27FC236}">
                <a16:creationId xmlns:a16="http://schemas.microsoft.com/office/drawing/2014/main" id="{9CE80B45-C26D-4368-A76F-9139C6794C17}"/>
              </a:ext>
            </a:extLst>
          </p:cNvPr>
          <p:cNvSpPr txBox="1"/>
          <p:nvPr/>
        </p:nvSpPr>
        <p:spPr>
          <a:xfrm>
            <a:off x="8083469" y="4331240"/>
            <a:ext cx="1525802"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5.Check </a:t>
            </a:r>
          </a:p>
          <a:p>
            <a:pPr algn="ctr"/>
            <a:r>
              <a:rPr lang="en-US" dirty="0">
                <a:solidFill>
                  <a:prstClr val="black"/>
                </a:solidFill>
                <a:latin typeface="Calibri" panose="020F0502020204030204" pitchFamily="34" charset="0"/>
                <a:cs typeface="Calibri" panose="020F0502020204030204" pitchFamily="34" charset="0"/>
              </a:rPr>
              <a:t>Mobile Layout</a:t>
            </a:r>
          </a:p>
        </p:txBody>
      </p:sp>
      <p:sp>
        <p:nvSpPr>
          <p:cNvPr id="46" name="TextBox 38">
            <a:extLst>
              <a:ext uri="{FF2B5EF4-FFF2-40B4-BE49-F238E27FC236}">
                <a16:creationId xmlns:a16="http://schemas.microsoft.com/office/drawing/2014/main" id="{C2DD65F7-B4D5-4193-AE50-C31967BB955B}"/>
              </a:ext>
            </a:extLst>
          </p:cNvPr>
          <p:cNvSpPr txBox="1"/>
          <p:nvPr/>
        </p:nvSpPr>
        <p:spPr>
          <a:xfrm>
            <a:off x="6406444" y="5454798"/>
            <a:ext cx="188923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check result table </a:t>
            </a:r>
          </a:p>
        </p:txBody>
      </p:sp>
      <p:cxnSp>
        <p:nvCxnSpPr>
          <p:cNvPr id="47" name="Straight Arrow Connector 39">
            <a:extLst>
              <a:ext uri="{FF2B5EF4-FFF2-40B4-BE49-F238E27FC236}">
                <a16:creationId xmlns:a16="http://schemas.microsoft.com/office/drawing/2014/main" id="{40E7C112-C8F8-4DE0-9023-7B6A9D32823B}"/>
              </a:ext>
            </a:extLst>
          </p:cNvPr>
          <p:cNvCxnSpPr>
            <a:cxnSpLocks/>
          </p:cNvCxnSpPr>
          <p:nvPr/>
        </p:nvCxnSpPr>
        <p:spPr>
          <a:xfrm flipH="1" flipV="1">
            <a:off x="5025929" y="491805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0">
            <a:extLst>
              <a:ext uri="{FF2B5EF4-FFF2-40B4-BE49-F238E27FC236}">
                <a16:creationId xmlns:a16="http://schemas.microsoft.com/office/drawing/2014/main" id="{DF864C40-64DC-46A2-A7ED-E16060D62F14}"/>
              </a:ext>
            </a:extLst>
          </p:cNvPr>
          <p:cNvSpPr txBox="1"/>
          <p:nvPr/>
        </p:nvSpPr>
        <p:spPr>
          <a:xfrm>
            <a:off x="5060391" y="4589764"/>
            <a:ext cx="1429109"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6. Save result</a:t>
            </a:r>
          </a:p>
        </p:txBody>
      </p:sp>
      <p:sp>
        <p:nvSpPr>
          <p:cNvPr id="49" name="文本框 41">
            <a:extLst>
              <a:ext uri="{FF2B5EF4-FFF2-40B4-BE49-F238E27FC236}">
                <a16:creationId xmlns:a16="http://schemas.microsoft.com/office/drawing/2014/main" id="{14D99488-9C50-B24F-885B-7562D79F474D}"/>
              </a:ext>
            </a:extLst>
          </p:cNvPr>
          <p:cNvSpPr txBox="1"/>
          <p:nvPr/>
        </p:nvSpPr>
        <p:spPr>
          <a:xfrm>
            <a:off x="6105660" y="538331"/>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50" name="Chevron 49">
            <a:extLst>
              <a:ext uri="{FF2B5EF4-FFF2-40B4-BE49-F238E27FC236}">
                <a16:creationId xmlns:a16="http://schemas.microsoft.com/office/drawing/2014/main" id="{F07E18CF-48AC-C241-9F87-7F1EC6F29CB2}"/>
              </a:ext>
            </a:extLst>
          </p:cNvPr>
          <p:cNvSpPr/>
          <p:nvPr/>
        </p:nvSpPr>
        <p:spPr>
          <a:xfrm>
            <a:off x="6022491" y="719599"/>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905175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6063327" cy="800219"/>
            <a:chOff x="1949291" y="371073"/>
            <a:chExt cx="6063327" cy="800219"/>
          </a:xfrm>
        </p:grpSpPr>
        <p:sp>
          <p:nvSpPr>
            <p:cNvPr id="41" name="文本框 40"/>
            <p:cNvSpPr txBox="1"/>
            <p:nvPr/>
          </p:nvSpPr>
          <p:spPr>
            <a:xfrm>
              <a:off x="1949291" y="371073"/>
              <a:ext cx="6063327"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PROHIBITED CONTENT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837179" y="1696481"/>
            <a:ext cx="7350379" cy="4448013"/>
          </a:xfrm>
          <a:prstGeom prst="rect">
            <a:avLst/>
          </a:prstGeom>
        </p:spPr>
        <p:txBody>
          <a:bodyPr wrap="square">
            <a:spAutoFit/>
          </a:bodyPr>
          <a:lstStyle/>
          <a:p>
            <a:pPr marL="457200" indent="-457200">
              <a:lnSpc>
                <a:spcPct val="150000"/>
              </a:lnSpc>
              <a:buFont typeface="Arial" panose="020B0604020202020204" pitchFamily="34" charset="0"/>
              <a:buChar char="•"/>
            </a:pPr>
            <a:r>
              <a:rPr lang="en-GB" sz="3200" dirty="0">
                <a:latin typeface="Calibri" panose="020F0502020204030204" pitchFamily="34" charset="0"/>
                <a:cs typeface="Calibri" panose="020F0502020204030204" pitchFamily="34" charset="0"/>
              </a:rPr>
              <a:t>Prohibited content is offensive and illegal content.</a:t>
            </a:r>
          </a:p>
          <a:p>
            <a:pPr marL="457200" indent="-457200">
              <a:lnSpc>
                <a:spcPct val="150000"/>
              </a:lnSpc>
              <a:buFont typeface="Arial" panose="020B0604020202020204" pitchFamily="34" charset="0"/>
              <a:buChar char="•"/>
            </a:pPr>
            <a:r>
              <a:rPr lang="en-GB" sz="3200" dirty="0">
                <a:latin typeface="Calibri" panose="020F0502020204030204" pitchFamily="34" charset="0"/>
                <a:cs typeface="Calibri" panose="020F0502020204030204" pitchFamily="34" charset="0"/>
              </a:rPr>
              <a:t>This test checks for the use of specific text that user wish to avoid.</a:t>
            </a:r>
          </a:p>
          <a:p>
            <a:pPr marL="457200" indent="-457200">
              <a:lnSpc>
                <a:spcPct val="150000"/>
              </a:lnSpc>
              <a:buFont typeface="Arial" panose="020B0604020202020204" pitchFamily="34" charset="0"/>
              <a:buChar char="•"/>
            </a:pPr>
            <a:r>
              <a:rPr lang="en-GB" sz="3200" dirty="0">
                <a:latin typeface="Calibri" panose="020F0502020204030204" pitchFamily="34" charset="0"/>
                <a:cs typeface="Calibri" panose="020F0502020204030204" pitchFamily="34" charset="0"/>
              </a:rPr>
              <a:t>Unwanted words will be predefined by Manager.</a:t>
            </a:r>
            <a:endParaRPr lang="en-US" sz="3200" dirty="0">
              <a:latin typeface="Calibri" panose="020F0502020204030204" pitchFamily="34" charset="0"/>
              <a:cs typeface="Calibri" panose="020F0502020204030204" pitchFamily="34" charset="0"/>
            </a:endParaRPr>
          </a:p>
        </p:txBody>
      </p:sp>
      <p:pic>
        <p:nvPicPr>
          <p:cNvPr id="3" name="Hình ảnh 2" descr="Ảnh có chứa đối tượng&#10;&#10;Mô tả được tạo tự động">
            <a:extLst>
              <a:ext uri="{FF2B5EF4-FFF2-40B4-BE49-F238E27FC236}">
                <a16:creationId xmlns:a16="http://schemas.microsoft.com/office/drawing/2014/main" id="{FF538B3C-6BE0-4F0D-B145-D90A313A9C34}"/>
              </a:ext>
            </a:extLst>
          </p:cNvPr>
          <p:cNvPicPr>
            <a:picLocks noChangeAspect="1"/>
          </p:cNvPicPr>
          <p:nvPr/>
        </p:nvPicPr>
        <p:blipFill>
          <a:blip r:embed="rId4"/>
          <a:stretch>
            <a:fillRect/>
          </a:stretch>
        </p:blipFill>
        <p:spPr>
          <a:xfrm>
            <a:off x="8187558" y="2209642"/>
            <a:ext cx="3267075" cy="2505075"/>
          </a:xfrm>
          <a:prstGeom prst="rect">
            <a:avLst/>
          </a:prstGeom>
        </p:spPr>
      </p:pic>
    </p:spTree>
    <p:extLst>
      <p:ext uri="{BB962C8B-B14F-4D97-AF65-F5344CB8AC3E}">
        <p14:creationId xmlns:p14="http://schemas.microsoft.com/office/powerpoint/2010/main" val="847692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6082114" cy="800219"/>
            <a:chOff x="1949291" y="371073"/>
            <a:chExt cx="6082114" cy="800219"/>
          </a:xfrm>
        </p:grpSpPr>
        <p:sp>
          <p:nvSpPr>
            <p:cNvPr id="41" name="文本框 40"/>
            <p:cNvSpPr txBox="1"/>
            <p:nvPr/>
          </p:nvSpPr>
          <p:spPr>
            <a:xfrm>
              <a:off x="1949291" y="371073"/>
              <a:ext cx="6082114"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PROHIBITED CONTENT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148" name="Picture 3">
            <a:extLst>
              <a:ext uri="{FF2B5EF4-FFF2-40B4-BE49-F238E27FC236}">
                <a16:creationId xmlns:a16="http://schemas.microsoft.com/office/drawing/2014/main" id="{A9655C72-5C38-498F-8588-7936703429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79" y="2013570"/>
            <a:ext cx="879038" cy="879038"/>
          </a:xfrm>
          <a:prstGeom prst="rect">
            <a:avLst/>
          </a:prstGeom>
        </p:spPr>
      </p:pic>
      <p:cxnSp>
        <p:nvCxnSpPr>
          <p:cNvPr id="149" name="Straight Arrow Connector 4">
            <a:extLst>
              <a:ext uri="{FF2B5EF4-FFF2-40B4-BE49-F238E27FC236}">
                <a16:creationId xmlns:a16="http://schemas.microsoft.com/office/drawing/2014/main" id="{5B96CC22-D5E5-4053-A7D1-3F4668D0C2F7}"/>
              </a:ext>
            </a:extLst>
          </p:cNvPr>
          <p:cNvCxnSpPr>
            <a:cxnSpLocks/>
          </p:cNvCxnSpPr>
          <p:nvPr/>
        </p:nvCxnSpPr>
        <p:spPr>
          <a:xfrm>
            <a:off x="1140967" y="2593236"/>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0" name="Picture 5">
            <a:extLst>
              <a:ext uri="{FF2B5EF4-FFF2-40B4-BE49-F238E27FC236}">
                <a16:creationId xmlns:a16="http://schemas.microsoft.com/office/drawing/2014/main" id="{001C9171-4146-4094-9E91-3A384936B5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1547" y="2099691"/>
            <a:ext cx="1089286" cy="1089286"/>
          </a:xfrm>
          <a:prstGeom prst="rect">
            <a:avLst/>
          </a:prstGeom>
        </p:spPr>
      </p:pic>
      <p:pic>
        <p:nvPicPr>
          <p:cNvPr id="151" name="Picture 6">
            <a:extLst>
              <a:ext uri="{FF2B5EF4-FFF2-40B4-BE49-F238E27FC236}">
                <a16:creationId xmlns:a16="http://schemas.microsoft.com/office/drawing/2014/main" id="{75BF7B9D-D80F-4FF2-8E9D-048D6CF843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3498" y="2079954"/>
            <a:ext cx="1049520" cy="1049520"/>
          </a:xfrm>
          <a:prstGeom prst="rect">
            <a:avLst/>
          </a:prstGeom>
        </p:spPr>
      </p:pic>
      <p:pic>
        <p:nvPicPr>
          <p:cNvPr id="152" name="Picture 7">
            <a:extLst>
              <a:ext uri="{FF2B5EF4-FFF2-40B4-BE49-F238E27FC236}">
                <a16:creationId xmlns:a16="http://schemas.microsoft.com/office/drawing/2014/main" id="{BBCF6594-EA7A-4E6D-86F0-B8CEDDAA5D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85826" y="4067685"/>
            <a:ext cx="1236480" cy="1236480"/>
          </a:xfrm>
          <a:prstGeom prst="rect">
            <a:avLst/>
          </a:prstGeom>
        </p:spPr>
      </p:pic>
      <p:sp>
        <p:nvSpPr>
          <p:cNvPr id="153" name="TextBox 8">
            <a:extLst>
              <a:ext uri="{FF2B5EF4-FFF2-40B4-BE49-F238E27FC236}">
                <a16:creationId xmlns:a16="http://schemas.microsoft.com/office/drawing/2014/main" id="{A9DC6F4F-E721-4BF7-9670-7B82A9029F90}"/>
              </a:ext>
            </a:extLst>
          </p:cNvPr>
          <p:cNvSpPr txBox="1"/>
          <p:nvPr/>
        </p:nvSpPr>
        <p:spPr>
          <a:xfrm>
            <a:off x="273453" y="2926791"/>
            <a:ext cx="61266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a:t>
            </a:r>
          </a:p>
        </p:txBody>
      </p:sp>
      <p:sp>
        <p:nvSpPr>
          <p:cNvPr id="154" name="TextBox 10">
            <a:extLst>
              <a:ext uri="{FF2B5EF4-FFF2-40B4-BE49-F238E27FC236}">
                <a16:creationId xmlns:a16="http://schemas.microsoft.com/office/drawing/2014/main" id="{CCC68720-6E87-47B1-B5E9-C979BB6C7D0E}"/>
              </a:ext>
            </a:extLst>
          </p:cNvPr>
          <p:cNvSpPr txBox="1"/>
          <p:nvPr/>
        </p:nvSpPr>
        <p:spPr>
          <a:xfrm>
            <a:off x="1061241" y="2223904"/>
            <a:ext cx="2175083" cy="369332"/>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1. Login as Staff role  </a:t>
            </a:r>
          </a:p>
        </p:txBody>
      </p:sp>
      <p:sp>
        <p:nvSpPr>
          <p:cNvPr id="155" name="TextBox 11">
            <a:extLst>
              <a:ext uri="{FF2B5EF4-FFF2-40B4-BE49-F238E27FC236}">
                <a16:creationId xmlns:a16="http://schemas.microsoft.com/office/drawing/2014/main" id="{E38287E0-51DB-49EF-8103-EB3FC320952B}"/>
              </a:ext>
            </a:extLst>
          </p:cNvPr>
          <p:cNvSpPr txBox="1"/>
          <p:nvPr/>
        </p:nvSpPr>
        <p:spPr>
          <a:xfrm>
            <a:off x="3188801" y="3244334"/>
            <a:ext cx="116525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 Page </a:t>
            </a:r>
          </a:p>
        </p:txBody>
      </p:sp>
      <p:cxnSp>
        <p:nvCxnSpPr>
          <p:cNvPr id="156" name="Straight Arrow Connector 12">
            <a:extLst>
              <a:ext uri="{FF2B5EF4-FFF2-40B4-BE49-F238E27FC236}">
                <a16:creationId xmlns:a16="http://schemas.microsoft.com/office/drawing/2014/main" id="{0E3A1BD9-91D8-4FBA-980A-CDF28CF38F1C}"/>
              </a:ext>
            </a:extLst>
          </p:cNvPr>
          <p:cNvCxnSpPr>
            <a:cxnSpLocks/>
          </p:cNvCxnSpPr>
          <p:nvPr/>
        </p:nvCxnSpPr>
        <p:spPr>
          <a:xfrm>
            <a:off x="4278048" y="2613518"/>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3">
            <a:extLst>
              <a:ext uri="{FF2B5EF4-FFF2-40B4-BE49-F238E27FC236}">
                <a16:creationId xmlns:a16="http://schemas.microsoft.com/office/drawing/2014/main" id="{31AC44AC-89D4-4254-9656-53E8AF518991}"/>
              </a:ext>
            </a:extLst>
          </p:cNvPr>
          <p:cNvSpPr txBox="1"/>
          <p:nvPr/>
        </p:nvSpPr>
        <p:spPr>
          <a:xfrm>
            <a:off x="4422353" y="2013570"/>
            <a:ext cx="2325302"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2.Choose Prohibited Content Test</a:t>
            </a:r>
          </a:p>
        </p:txBody>
      </p:sp>
      <p:sp>
        <p:nvSpPr>
          <p:cNvPr id="158" name="TextBox 14">
            <a:extLst>
              <a:ext uri="{FF2B5EF4-FFF2-40B4-BE49-F238E27FC236}">
                <a16:creationId xmlns:a16="http://schemas.microsoft.com/office/drawing/2014/main" id="{F4CB3FC9-C574-4F1D-A7C3-267D2B88A114}"/>
              </a:ext>
            </a:extLst>
          </p:cNvPr>
          <p:cNvSpPr txBox="1"/>
          <p:nvPr/>
        </p:nvSpPr>
        <p:spPr>
          <a:xfrm>
            <a:off x="6250905" y="3137541"/>
            <a:ext cx="2019976"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Prohibited Content </a:t>
            </a:r>
          </a:p>
          <a:p>
            <a:pPr algn="ctr"/>
            <a:r>
              <a:rPr lang="en-US" dirty="0">
                <a:solidFill>
                  <a:prstClr val="black"/>
                </a:solidFill>
                <a:latin typeface="Calibri" panose="020F0502020204030204" pitchFamily="34" charset="0"/>
                <a:cs typeface="Calibri" panose="020F0502020204030204" pitchFamily="34" charset="0"/>
              </a:rPr>
              <a:t>Test Page </a:t>
            </a:r>
          </a:p>
        </p:txBody>
      </p:sp>
      <p:cxnSp>
        <p:nvCxnSpPr>
          <p:cNvPr id="159" name="Straight Arrow Connector 15">
            <a:extLst>
              <a:ext uri="{FF2B5EF4-FFF2-40B4-BE49-F238E27FC236}">
                <a16:creationId xmlns:a16="http://schemas.microsoft.com/office/drawing/2014/main" id="{F2AD3A37-552A-45A1-BFD5-FA366E54CE73}"/>
              </a:ext>
            </a:extLst>
          </p:cNvPr>
          <p:cNvCxnSpPr>
            <a:cxnSpLocks/>
          </p:cNvCxnSpPr>
          <p:nvPr/>
        </p:nvCxnSpPr>
        <p:spPr>
          <a:xfrm>
            <a:off x="7731082" y="2538524"/>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0" name="Picture 17">
            <a:extLst>
              <a:ext uri="{FF2B5EF4-FFF2-40B4-BE49-F238E27FC236}">
                <a16:creationId xmlns:a16="http://schemas.microsoft.com/office/drawing/2014/main" id="{FA905C82-D936-45EE-BB8D-E619F32FE0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2036325"/>
            <a:ext cx="1049520" cy="1049520"/>
          </a:xfrm>
          <a:prstGeom prst="rect">
            <a:avLst/>
          </a:prstGeom>
        </p:spPr>
      </p:pic>
      <p:sp>
        <p:nvSpPr>
          <p:cNvPr id="161" name="TextBox 18">
            <a:extLst>
              <a:ext uri="{FF2B5EF4-FFF2-40B4-BE49-F238E27FC236}">
                <a16:creationId xmlns:a16="http://schemas.microsoft.com/office/drawing/2014/main" id="{659D82BD-E426-4DA8-B05B-691A5AD56605}"/>
              </a:ext>
            </a:extLst>
          </p:cNvPr>
          <p:cNvSpPr txBox="1"/>
          <p:nvPr/>
        </p:nvSpPr>
        <p:spPr>
          <a:xfrm>
            <a:off x="7825192" y="1935233"/>
            <a:ext cx="1756891"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3. Choose pages </a:t>
            </a:r>
          </a:p>
          <a:p>
            <a:pPr algn="ctr"/>
            <a:r>
              <a:rPr lang="en-US" dirty="0">
                <a:solidFill>
                  <a:prstClr val="black"/>
                </a:solidFill>
                <a:latin typeface="Calibri" panose="020F0502020204030204" pitchFamily="34" charset="0"/>
                <a:cs typeface="Calibri" panose="020F0502020204030204" pitchFamily="34" charset="0"/>
              </a:rPr>
              <a:t>option</a:t>
            </a:r>
          </a:p>
        </p:txBody>
      </p:sp>
      <p:pic>
        <p:nvPicPr>
          <p:cNvPr id="162" name="Picture 20">
            <a:extLst>
              <a:ext uri="{FF2B5EF4-FFF2-40B4-BE49-F238E27FC236}">
                <a16:creationId xmlns:a16="http://schemas.microsoft.com/office/drawing/2014/main" id="{4EABCAE7-4EEB-4016-AB77-4C657D157C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4257889"/>
            <a:ext cx="1049520" cy="1049520"/>
          </a:xfrm>
          <a:prstGeom prst="rect">
            <a:avLst/>
          </a:prstGeom>
        </p:spPr>
      </p:pic>
      <p:cxnSp>
        <p:nvCxnSpPr>
          <p:cNvPr id="163" name="Straight Arrow Connector 23">
            <a:extLst>
              <a:ext uri="{FF2B5EF4-FFF2-40B4-BE49-F238E27FC236}">
                <a16:creationId xmlns:a16="http://schemas.microsoft.com/office/drawing/2014/main" id="{8727B6AD-2F65-4156-BEF4-D9C7F7E68345}"/>
              </a:ext>
            </a:extLst>
          </p:cNvPr>
          <p:cNvCxnSpPr>
            <a:cxnSpLocks/>
          </p:cNvCxnSpPr>
          <p:nvPr/>
        </p:nvCxnSpPr>
        <p:spPr>
          <a:xfrm>
            <a:off x="10200955" y="2926791"/>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30">
            <a:extLst>
              <a:ext uri="{FF2B5EF4-FFF2-40B4-BE49-F238E27FC236}">
                <a16:creationId xmlns:a16="http://schemas.microsoft.com/office/drawing/2014/main" id="{4DB659B1-8C8F-42AF-B1E4-294252DF3B0C}"/>
              </a:ext>
            </a:extLst>
          </p:cNvPr>
          <p:cNvSpPr txBox="1"/>
          <p:nvPr/>
        </p:nvSpPr>
        <p:spPr>
          <a:xfrm>
            <a:off x="10200955" y="3260202"/>
            <a:ext cx="1308628"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4. Save </a:t>
            </a:r>
          </a:p>
          <a:p>
            <a:r>
              <a:rPr lang="en-US" dirty="0">
                <a:solidFill>
                  <a:prstClr val="black"/>
                </a:solidFill>
                <a:latin typeface="Calibri" panose="020F0502020204030204" pitchFamily="34" charset="0"/>
                <a:cs typeface="Calibri" panose="020F0502020204030204" pitchFamily="34" charset="0"/>
              </a:rPr>
              <a:t>page option</a:t>
            </a:r>
          </a:p>
        </p:txBody>
      </p:sp>
      <p:sp>
        <p:nvSpPr>
          <p:cNvPr id="165" name="TextBox 31">
            <a:extLst>
              <a:ext uri="{FF2B5EF4-FFF2-40B4-BE49-F238E27FC236}">
                <a16:creationId xmlns:a16="http://schemas.microsoft.com/office/drawing/2014/main" id="{B28723EF-24E9-48C8-8B2B-32A337D822EA}"/>
              </a:ext>
            </a:extLst>
          </p:cNvPr>
          <p:cNvSpPr txBox="1"/>
          <p:nvPr/>
        </p:nvSpPr>
        <p:spPr>
          <a:xfrm>
            <a:off x="9234609" y="5286179"/>
            <a:ext cx="2019976" cy="646331"/>
          </a:xfrm>
          <a:prstGeom prst="rect">
            <a:avLst/>
          </a:prstGeom>
          <a:noFill/>
        </p:spPr>
        <p:txBody>
          <a:bodyPr wrap="none" rtlCol="0">
            <a:spAutoFit/>
          </a:bodyPr>
          <a:lstStyle/>
          <a:p>
            <a:pPr algn="ctr"/>
            <a:r>
              <a:rPr lang="en-US" dirty="0">
                <a:solidFill>
                  <a:prstClr val="black"/>
                </a:solidFill>
                <a:latin typeface="Calibri" panose="020F0502020204030204" pitchFamily="34" charset="0"/>
                <a:cs typeface="Calibri" panose="020F0502020204030204" pitchFamily="34" charset="0"/>
              </a:rPr>
              <a:t>Prohibited Content </a:t>
            </a:r>
          </a:p>
          <a:p>
            <a:pPr algn="ctr"/>
            <a:r>
              <a:rPr lang="en-US" dirty="0">
                <a:solidFill>
                  <a:prstClr val="black"/>
                </a:solidFill>
                <a:latin typeface="Calibri" panose="020F0502020204030204" pitchFamily="34" charset="0"/>
                <a:cs typeface="Calibri" panose="020F0502020204030204" pitchFamily="34" charset="0"/>
              </a:rPr>
              <a:t>Test Page</a:t>
            </a:r>
          </a:p>
        </p:txBody>
      </p:sp>
      <p:pic>
        <p:nvPicPr>
          <p:cNvPr id="166" name="Picture 32">
            <a:extLst>
              <a:ext uri="{FF2B5EF4-FFF2-40B4-BE49-F238E27FC236}">
                <a16:creationId xmlns:a16="http://schemas.microsoft.com/office/drawing/2014/main" id="{79F099D0-BBA3-4363-A149-44A5C63CD4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6302" y="4236659"/>
            <a:ext cx="1049520" cy="1049520"/>
          </a:xfrm>
          <a:prstGeom prst="rect">
            <a:avLst/>
          </a:prstGeom>
        </p:spPr>
      </p:pic>
      <p:cxnSp>
        <p:nvCxnSpPr>
          <p:cNvPr id="167" name="Straight Arrow Connector 33">
            <a:extLst>
              <a:ext uri="{FF2B5EF4-FFF2-40B4-BE49-F238E27FC236}">
                <a16:creationId xmlns:a16="http://schemas.microsoft.com/office/drawing/2014/main" id="{87B62DB2-655A-48C6-B31F-2A7A7B4CBA81}"/>
              </a:ext>
            </a:extLst>
          </p:cNvPr>
          <p:cNvCxnSpPr>
            <a:cxnSpLocks/>
            <a:stCxn id="162" idx="1"/>
            <a:endCxn id="166" idx="3"/>
          </p:cNvCxnSpPr>
          <p:nvPr/>
        </p:nvCxnSpPr>
        <p:spPr>
          <a:xfrm flipH="1" flipV="1">
            <a:off x="7875822" y="4761419"/>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36">
            <a:extLst>
              <a:ext uri="{FF2B5EF4-FFF2-40B4-BE49-F238E27FC236}">
                <a16:creationId xmlns:a16="http://schemas.microsoft.com/office/drawing/2014/main" id="{59DFEB64-BA9B-4DAB-9E9F-335E32DA876E}"/>
              </a:ext>
            </a:extLst>
          </p:cNvPr>
          <p:cNvSpPr txBox="1"/>
          <p:nvPr/>
        </p:nvSpPr>
        <p:spPr>
          <a:xfrm>
            <a:off x="7825192" y="4071244"/>
            <a:ext cx="1967077"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5.Check </a:t>
            </a:r>
          </a:p>
          <a:p>
            <a:r>
              <a:rPr lang="en-US" dirty="0">
                <a:solidFill>
                  <a:prstClr val="black"/>
                </a:solidFill>
                <a:latin typeface="Calibri" panose="020F0502020204030204" pitchFamily="34" charset="0"/>
                <a:cs typeface="Calibri" panose="020F0502020204030204" pitchFamily="34" charset="0"/>
              </a:rPr>
              <a:t>Prohibited Content</a:t>
            </a:r>
          </a:p>
        </p:txBody>
      </p:sp>
      <p:sp>
        <p:nvSpPr>
          <p:cNvPr id="169" name="TextBox 38">
            <a:extLst>
              <a:ext uri="{FF2B5EF4-FFF2-40B4-BE49-F238E27FC236}">
                <a16:creationId xmlns:a16="http://schemas.microsoft.com/office/drawing/2014/main" id="{DF46AEBF-61F6-4492-8E83-8DC213086D3F}"/>
              </a:ext>
            </a:extLst>
          </p:cNvPr>
          <p:cNvSpPr txBox="1"/>
          <p:nvPr/>
        </p:nvSpPr>
        <p:spPr>
          <a:xfrm>
            <a:off x="6406444" y="5246449"/>
            <a:ext cx="188923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check result table </a:t>
            </a:r>
          </a:p>
        </p:txBody>
      </p:sp>
      <p:cxnSp>
        <p:nvCxnSpPr>
          <p:cNvPr id="170" name="Straight Arrow Connector 39">
            <a:extLst>
              <a:ext uri="{FF2B5EF4-FFF2-40B4-BE49-F238E27FC236}">
                <a16:creationId xmlns:a16="http://schemas.microsoft.com/office/drawing/2014/main" id="{60AE3761-F8AD-4A93-B955-E13D574D4E6C}"/>
              </a:ext>
            </a:extLst>
          </p:cNvPr>
          <p:cNvCxnSpPr>
            <a:cxnSpLocks/>
          </p:cNvCxnSpPr>
          <p:nvPr/>
        </p:nvCxnSpPr>
        <p:spPr>
          <a:xfrm flipH="1" flipV="1">
            <a:off x="5025929" y="4709709"/>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40">
            <a:extLst>
              <a:ext uri="{FF2B5EF4-FFF2-40B4-BE49-F238E27FC236}">
                <a16:creationId xmlns:a16="http://schemas.microsoft.com/office/drawing/2014/main" id="{204D6B45-09F2-4B9D-AA64-A029B8CD4AA0}"/>
              </a:ext>
            </a:extLst>
          </p:cNvPr>
          <p:cNvSpPr txBox="1"/>
          <p:nvPr/>
        </p:nvSpPr>
        <p:spPr>
          <a:xfrm>
            <a:off x="5060391" y="4381415"/>
            <a:ext cx="1429109"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6. Save result</a:t>
            </a:r>
          </a:p>
        </p:txBody>
      </p:sp>
      <p:sp>
        <p:nvSpPr>
          <p:cNvPr id="31" name="文本框 41">
            <a:extLst>
              <a:ext uri="{FF2B5EF4-FFF2-40B4-BE49-F238E27FC236}">
                <a16:creationId xmlns:a16="http://schemas.microsoft.com/office/drawing/2014/main" id="{AB682B53-EC18-7E45-935E-189D228B49AB}"/>
              </a:ext>
            </a:extLst>
          </p:cNvPr>
          <p:cNvSpPr txBox="1"/>
          <p:nvPr/>
        </p:nvSpPr>
        <p:spPr>
          <a:xfrm>
            <a:off x="7360812" y="576125"/>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2" name="Chevron 31">
            <a:extLst>
              <a:ext uri="{FF2B5EF4-FFF2-40B4-BE49-F238E27FC236}">
                <a16:creationId xmlns:a16="http://schemas.microsoft.com/office/drawing/2014/main" id="{EE244041-ADED-1542-80DF-602B0E5C0D18}"/>
              </a:ext>
            </a:extLst>
          </p:cNvPr>
          <p:cNvSpPr/>
          <p:nvPr/>
        </p:nvSpPr>
        <p:spPr>
          <a:xfrm>
            <a:off x="7277643" y="757393"/>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358346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239879" cy="800219"/>
            <a:chOff x="1949291" y="371073"/>
            <a:chExt cx="4239879" cy="800219"/>
          </a:xfrm>
        </p:grpSpPr>
        <p:sp>
          <p:nvSpPr>
            <p:cNvPr id="41" name="文本框 40"/>
            <p:cNvSpPr txBox="1"/>
            <p:nvPr/>
          </p:nvSpPr>
          <p:spPr>
            <a:xfrm>
              <a:off x="1949291" y="371073"/>
              <a:ext cx="423987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COOKIES LAW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3903504"/>
          </a:xfrm>
          <a:prstGeom prst="rect">
            <a:avLst/>
          </a:prstGeom>
        </p:spPr>
        <p:txBody>
          <a:bodyPr wrap="square">
            <a:spAutoFit/>
          </a:bodyPr>
          <a:lstStyle/>
          <a:p>
            <a:pPr>
              <a:lnSpc>
                <a:spcPct val="150000"/>
              </a:lnSpc>
            </a:pPr>
            <a:r>
              <a:rPr lang="en-US" sz="2800" dirty="0">
                <a:latin typeface="Calibri" panose="020F0502020204030204" pitchFamily="34" charset="0"/>
                <a:cs typeface="Calibri" panose="020F0502020204030204" pitchFamily="34" charset="0"/>
              </a:rPr>
              <a:t>Four main cookie types :</a:t>
            </a:r>
            <a:endParaRPr lang="en-GB" sz="2800" dirty="0">
              <a:latin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Strictly necessary cookies.</a:t>
            </a:r>
          </a:p>
          <a:p>
            <a:pPr marL="800100"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Performance cookies.</a:t>
            </a:r>
          </a:p>
          <a:p>
            <a:pPr marL="800100"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Functionality cookies.</a:t>
            </a:r>
          </a:p>
          <a:p>
            <a:pPr marL="800100" lvl="1"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Targeting cookies or advertising cookies</a:t>
            </a:r>
          </a:p>
          <a:p>
            <a:pPr>
              <a:lnSpc>
                <a:spcPct val="150000"/>
              </a:lnSpc>
            </a:pPr>
            <a:endParaRPr lang="en-US" sz="2800" dirty="0">
              <a:latin typeface="Calibri" panose="020F0502020204030204" pitchFamily="34" charset="0"/>
              <a:cs typeface="Calibri" panose="020F0502020204030204" pitchFamily="34" charset="0"/>
            </a:endParaRPr>
          </a:p>
        </p:txBody>
      </p:sp>
      <p:pic>
        <p:nvPicPr>
          <p:cNvPr id="18" name="Picture 3">
            <a:extLst>
              <a:ext uri="{FF2B5EF4-FFF2-40B4-BE49-F238E27FC236}">
                <a16:creationId xmlns:a16="http://schemas.microsoft.com/office/drawing/2014/main" id="{66B65825-AB8A-4E14-9602-E8E28B346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930" y="1285516"/>
            <a:ext cx="3160555" cy="1578061"/>
          </a:xfrm>
          <a:prstGeom prst="rect">
            <a:avLst/>
          </a:prstGeom>
        </p:spPr>
      </p:pic>
      <p:pic>
        <p:nvPicPr>
          <p:cNvPr id="19" name="Picture 4">
            <a:extLst>
              <a:ext uri="{FF2B5EF4-FFF2-40B4-BE49-F238E27FC236}">
                <a16:creationId xmlns:a16="http://schemas.microsoft.com/office/drawing/2014/main" id="{84612DC0-B13F-4BAC-8A9D-5C7E04EB50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6931" y="3361499"/>
            <a:ext cx="3160554" cy="1628775"/>
          </a:xfrm>
          <a:prstGeom prst="rect">
            <a:avLst/>
          </a:prstGeom>
        </p:spPr>
      </p:pic>
    </p:spTree>
    <p:extLst>
      <p:ext uri="{BB962C8B-B14F-4D97-AF65-F5344CB8AC3E}">
        <p14:creationId xmlns:p14="http://schemas.microsoft.com/office/powerpoint/2010/main" val="29535063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239879" cy="800219"/>
            <a:chOff x="1949291" y="371073"/>
            <a:chExt cx="4239879" cy="800219"/>
          </a:xfrm>
        </p:grpSpPr>
        <p:sp>
          <p:nvSpPr>
            <p:cNvPr id="41" name="文本框 40"/>
            <p:cNvSpPr txBox="1"/>
            <p:nvPr/>
          </p:nvSpPr>
          <p:spPr>
            <a:xfrm>
              <a:off x="1949291" y="371073"/>
              <a:ext cx="4239879"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cs typeface="Calibri" panose="020F0502020204030204" pitchFamily="34" charset="0"/>
                </a:rPr>
                <a:t>COOKIES LAW TEST</a:t>
              </a:r>
              <a:endParaRPr lang="zh-CN" altLang="en-US" sz="40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49" name="Picture 3">
            <a:extLst>
              <a:ext uri="{FF2B5EF4-FFF2-40B4-BE49-F238E27FC236}">
                <a16:creationId xmlns:a16="http://schemas.microsoft.com/office/drawing/2014/main" id="{196F4E52-DE89-4821-BBD4-9226D49E72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79" y="2221919"/>
            <a:ext cx="879038" cy="879038"/>
          </a:xfrm>
          <a:prstGeom prst="rect">
            <a:avLst/>
          </a:prstGeom>
        </p:spPr>
      </p:pic>
      <p:cxnSp>
        <p:nvCxnSpPr>
          <p:cNvPr id="50" name="Straight Arrow Connector 4">
            <a:extLst>
              <a:ext uri="{FF2B5EF4-FFF2-40B4-BE49-F238E27FC236}">
                <a16:creationId xmlns:a16="http://schemas.microsoft.com/office/drawing/2014/main" id="{37CD4684-13F0-4F7F-9571-B527C8297240}"/>
              </a:ext>
            </a:extLst>
          </p:cNvPr>
          <p:cNvCxnSpPr>
            <a:cxnSpLocks/>
          </p:cNvCxnSpPr>
          <p:nvPr/>
        </p:nvCxnSpPr>
        <p:spPr>
          <a:xfrm>
            <a:off x="1140967" y="2801585"/>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
            <a:extLst>
              <a:ext uri="{FF2B5EF4-FFF2-40B4-BE49-F238E27FC236}">
                <a16:creationId xmlns:a16="http://schemas.microsoft.com/office/drawing/2014/main" id="{8AF75FE9-C50C-4360-AD4E-D91AAAF4D8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1547" y="2308040"/>
            <a:ext cx="1089286" cy="1089286"/>
          </a:xfrm>
          <a:prstGeom prst="rect">
            <a:avLst/>
          </a:prstGeom>
        </p:spPr>
      </p:pic>
      <p:pic>
        <p:nvPicPr>
          <p:cNvPr id="52" name="Picture 6">
            <a:extLst>
              <a:ext uri="{FF2B5EF4-FFF2-40B4-BE49-F238E27FC236}">
                <a16:creationId xmlns:a16="http://schemas.microsoft.com/office/drawing/2014/main" id="{4F25C397-C115-4A83-82EB-95C36A7344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3498" y="2288303"/>
            <a:ext cx="1049520" cy="1049520"/>
          </a:xfrm>
          <a:prstGeom prst="rect">
            <a:avLst/>
          </a:prstGeom>
        </p:spPr>
      </p:pic>
      <p:pic>
        <p:nvPicPr>
          <p:cNvPr id="53" name="Picture 7">
            <a:extLst>
              <a:ext uri="{FF2B5EF4-FFF2-40B4-BE49-F238E27FC236}">
                <a16:creationId xmlns:a16="http://schemas.microsoft.com/office/drawing/2014/main" id="{C8CF3645-CF3D-44EB-9006-CE371BE70A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7950" y="4015084"/>
            <a:ext cx="1236480" cy="1236480"/>
          </a:xfrm>
          <a:prstGeom prst="rect">
            <a:avLst/>
          </a:prstGeom>
        </p:spPr>
      </p:pic>
      <p:sp>
        <p:nvSpPr>
          <p:cNvPr id="54" name="TextBox 8">
            <a:extLst>
              <a:ext uri="{FF2B5EF4-FFF2-40B4-BE49-F238E27FC236}">
                <a16:creationId xmlns:a16="http://schemas.microsoft.com/office/drawing/2014/main" id="{3C1D1942-F61F-4EDC-AF6D-3862268FF0A3}"/>
              </a:ext>
            </a:extLst>
          </p:cNvPr>
          <p:cNvSpPr txBox="1"/>
          <p:nvPr/>
        </p:nvSpPr>
        <p:spPr>
          <a:xfrm>
            <a:off x="273453" y="3135140"/>
            <a:ext cx="612668"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a:t>
            </a:r>
          </a:p>
        </p:txBody>
      </p:sp>
      <p:sp>
        <p:nvSpPr>
          <p:cNvPr id="55" name="TextBox 10">
            <a:extLst>
              <a:ext uri="{FF2B5EF4-FFF2-40B4-BE49-F238E27FC236}">
                <a16:creationId xmlns:a16="http://schemas.microsoft.com/office/drawing/2014/main" id="{2E99BBC2-A7FE-42E5-84F1-4F60C5895CC9}"/>
              </a:ext>
            </a:extLst>
          </p:cNvPr>
          <p:cNvSpPr txBox="1"/>
          <p:nvPr/>
        </p:nvSpPr>
        <p:spPr>
          <a:xfrm>
            <a:off x="1061241" y="2432253"/>
            <a:ext cx="2175083"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1. Login as Staff role  </a:t>
            </a:r>
          </a:p>
        </p:txBody>
      </p:sp>
      <p:sp>
        <p:nvSpPr>
          <p:cNvPr id="56" name="TextBox 11">
            <a:extLst>
              <a:ext uri="{FF2B5EF4-FFF2-40B4-BE49-F238E27FC236}">
                <a16:creationId xmlns:a16="http://schemas.microsoft.com/office/drawing/2014/main" id="{98B3CE82-1C3B-4CFE-9760-F26FF1039C0E}"/>
              </a:ext>
            </a:extLst>
          </p:cNvPr>
          <p:cNvSpPr txBox="1"/>
          <p:nvPr/>
        </p:nvSpPr>
        <p:spPr>
          <a:xfrm>
            <a:off x="3231547" y="3521539"/>
            <a:ext cx="116525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Staff Page </a:t>
            </a:r>
          </a:p>
        </p:txBody>
      </p:sp>
      <p:cxnSp>
        <p:nvCxnSpPr>
          <p:cNvPr id="64" name="Straight Arrow Connector 12">
            <a:extLst>
              <a:ext uri="{FF2B5EF4-FFF2-40B4-BE49-F238E27FC236}">
                <a16:creationId xmlns:a16="http://schemas.microsoft.com/office/drawing/2014/main" id="{48942E23-8BC5-4829-A888-24AAB7EBADC5}"/>
              </a:ext>
            </a:extLst>
          </p:cNvPr>
          <p:cNvCxnSpPr>
            <a:cxnSpLocks/>
          </p:cNvCxnSpPr>
          <p:nvPr/>
        </p:nvCxnSpPr>
        <p:spPr>
          <a:xfrm>
            <a:off x="4278048" y="2821867"/>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3">
            <a:extLst>
              <a:ext uri="{FF2B5EF4-FFF2-40B4-BE49-F238E27FC236}">
                <a16:creationId xmlns:a16="http://schemas.microsoft.com/office/drawing/2014/main" id="{B77BA496-7CE1-4B11-A9ED-885E17A6405F}"/>
              </a:ext>
            </a:extLst>
          </p:cNvPr>
          <p:cNvSpPr txBox="1"/>
          <p:nvPr/>
        </p:nvSpPr>
        <p:spPr>
          <a:xfrm>
            <a:off x="4422353" y="2221919"/>
            <a:ext cx="1863117"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2. Choose Cookies Test</a:t>
            </a:r>
          </a:p>
        </p:txBody>
      </p:sp>
      <p:sp>
        <p:nvSpPr>
          <p:cNvPr id="66" name="TextBox 14">
            <a:extLst>
              <a:ext uri="{FF2B5EF4-FFF2-40B4-BE49-F238E27FC236}">
                <a16:creationId xmlns:a16="http://schemas.microsoft.com/office/drawing/2014/main" id="{BDE06A38-569E-4071-95DA-BF476FDBED56}"/>
              </a:ext>
            </a:extLst>
          </p:cNvPr>
          <p:cNvSpPr txBox="1"/>
          <p:nvPr/>
        </p:nvSpPr>
        <p:spPr>
          <a:xfrm>
            <a:off x="6615916" y="3338038"/>
            <a:ext cx="1890774" cy="369332"/>
          </a:xfrm>
          <a:prstGeom prst="rect">
            <a:avLst/>
          </a:prstGeom>
          <a:noFill/>
        </p:spPr>
        <p:txBody>
          <a:bodyPr wrap="none" rtlCol="0">
            <a:spAutoFit/>
          </a:bodyPr>
          <a:lstStyle/>
          <a:p>
            <a:pPr algn="just"/>
            <a:r>
              <a:rPr lang="en-US" dirty="0">
                <a:solidFill>
                  <a:prstClr val="black"/>
                </a:solidFill>
                <a:latin typeface="Calibri" panose="020F0502020204030204" pitchFamily="34" charset="0"/>
                <a:cs typeface="Calibri" panose="020F0502020204030204" pitchFamily="34" charset="0"/>
              </a:rPr>
              <a:t>Cookies Test Page </a:t>
            </a:r>
          </a:p>
        </p:txBody>
      </p:sp>
      <p:cxnSp>
        <p:nvCxnSpPr>
          <p:cNvPr id="67" name="Straight Arrow Connector 15">
            <a:extLst>
              <a:ext uri="{FF2B5EF4-FFF2-40B4-BE49-F238E27FC236}">
                <a16:creationId xmlns:a16="http://schemas.microsoft.com/office/drawing/2014/main" id="{751CF6C3-FE68-4A4C-93CF-361613EEDAFF}"/>
              </a:ext>
            </a:extLst>
          </p:cNvPr>
          <p:cNvCxnSpPr>
            <a:cxnSpLocks/>
          </p:cNvCxnSpPr>
          <p:nvPr/>
        </p:nvCxnSpPr>
        <p:spPr>
          <a:xfrm>
            <a:off x="7731082" y="2746873"/>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17">
            <a:extLst>
              <a:ext uri="{FF2B5EF4-FFF2-40B4-BE49-F238E27FC236}">
                <a16:creationId xmlns:a16="http://schemas.microsoft.com/office/drawing/2014/main" id="{EE85FE54-9F0A-4D64-8E22-3939B34EDA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2244674"/>
            <a:ext cx="1049520" cy="1049520"/>
          </a:xfrm>
          <a:prstGeom prst="rect">
            <a:avLst/>
          </a:prstGeom>
        </p:spPr>
      </p:pic>
      <p:sp>
        <p:nvSpPr>
          <p:cNvPr id="69" name="TextBox 18">
            <a:extLst>
              <a:ext uri="{FF2B5EF4-FFF2-40B4-BE49-F238E27FC236}">
                <a16:creationId xmlns:a16="http://schemas.microsoft.com/office/drawing/2014/main" id="{2E8C2677-D4D4-490F-A40D-4E1076F55E0C}"/>
              </a:ext>
            </a:extLst>
          </p:cNvPr>
          <p:cNvSpPr txBox="1"/>
          <p:nvPr/>
        </p:nvSpPr>
        <p:spPr>
          <a:xfrm>
            <a:off x="7825192" y="2143582"/>
            <a:ext cx="1756891"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3. Choose pages </a:t>
            </a:r>
          </a:p>
          <a:p>
            <a:r>
              <a:rPr lang="en-US" dirty="0">
                <a:solidFill>
                  <a:prstClr val="black"/>
                </a:solidFill>
                <a:latin typeface="Calibri" panose="020F0502020204030204" pitchFamily="34" charset="0"/>
                <a:cs typeface="Calibri" panose="020F0502020204030204" pitchFamily="34" charset="0"/>
              </a:rPr>
              <a:t>option</a:t>
            </a:r>
          </a:p>
        </p:txBody>
      </p:sp>
      <p:sp>
        <p:nvSpPr>
          <p:cNvPr id="70" name="TextBox 19">
            <a:extLst>
              <a:ext uri="{FF2B5EF4-FFF2-40B4-BE49-F238E27FC236}">
                <a16:creationId xmlns:a16="http://schemas.microsoft.com/office/drawing/2014/main" id="{3A4FAEBC-CCA0-4AF1-A12A-F448900EB5E3}"/>
              </a:ext>
            </a:extLst>
          </p:cNvPr>
          <p:cNvSpPr txBox="1"/>
          <p:nvPr/>
        </p:nvSpPr>
        <p:spPr>
          <a:xfrm>
            <a:off x="10666130" y="2423707"/>
            <a:ext cx="1383840"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Page Option </a:t>
            </a:r>
          </a:p>
          <a:p>
            <a:r>
              <a:rPr lang="en-US" dirty="0">
                <a:solidFill>
                  <a:prstClr val="black"/>
                </a:solidFill>
                <a:latin typeface="Calibri" panose="020F0502020204030204" pitchFamily="34" charset="0"/>
                <a:cs typeface="Calibri" panose="020F0502020204030204" pitchFamily="34" charset="0"/>
              </a:rPr>
              <a:t>Popup</a:t>
            </a:r>
          </a:p>
        </p:txBody>
      </p:sp>
      <p:pic>
        <p:nvPicPr>
          <p:cNvPr id="71" name="Picture 20">
            <a:extLst>
              <a:ext uri="{FF2B5EF4-FFF2-40B4-BE49-F238E27FC236}">
                <a16:creationId xmlns:a16="http://schemas.microsoft.com/office/drawing/2014/main" id="{306E2421-F4C2-400A-9149-848FD08238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6195" y="4466238"/>
            <a:ext cx="1049520" cy="1049520"/>
          </a:xfrm>
          <a:prstGeom prst="rect">
            <a:avLst/>
          </a:prstGeom>
        </p:spPr>
      </p:pic>
      <p:cxnSp>
        <p:nvCxnSpPr>
          <p:cNvPr id="72" name="Straight Arrow Connector 23">
            <a:extLst>
              <a:ext uri="{FF2B5EF4-FFF2-40B4-BE49-F238E27FC236}">
                <a16:creationId xmlns:a16="http://schemas.microsoft.com/office/drawing/2014/main" id="{7DC1659D-563F-4083-8737-07A81D1BF448}"/>
              </a:ext>
            </a:extLst>
          </p:cNvPr>
          <p:cNvCxnSpPr>
            <a:cxnSpLocks/>
          </p:cNvCxnSpPr>
          <p:nvPr/>
        </p:nvCxnSpPr>
        <p:spPr>
          <a:xfrm>
            <a:off x="10200955" y="3135140"/>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0">
            <a:extLst>
              <a:ext uri="{FF2B5EF4-FFF2-40B4-BE49-F238E27FC236}">
                <a16:creationId xmlns:a16="http://schemas.microsoft.com/office/drawing/2014/main" id="{16A97809-7EE4-49D8-8D1A-0E41C83922EF}"/>
              </a:ext>
            </a:extLst>
          </p:cNvPr>
          <p:cNvSpPr txBox="1"/>
          <p:nvPr/>
        </p:nvSpPr>
        <p:spPr>
          <a:xfrm>
            <a:off x="10200955" y="3468551"/>
            <a:ext cx="1308628" cy="646331"/>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4. Save </a:t>
            </a:r>
          </a:p>
          <a:p>
            <a:r>
              <a:rPr lang="en-US" dirty="0">
                <a:solidFill>
                  <a:prstClr val="black"/>
                </a:solidFill>
                <a:latin typeface="Calibri" panose="020F0502020204030204" pitchFamily="34" charset="0"/>
                <a:cs typeface="Calibri" panose="020F0502020204030204" pitchFamily="34" charset="0"/>
              </a:rPr>
              <a:t>page option</a:t>
            </a:r>
          </a:p>
        </p:txBody>
      </p:sp>
      <p:sp>
        <p:nvSpPr>
          <p:cNvPr id="74" name="TextBox 31">
            <a:extLst>
              <a:ext uri="{FF2B5EF4-FFF2-40B4-BE49-F238E27FC236}">
                <a16:creationId xmlns:a16="http://schemas.microsoft.com/office/drawing/2014/main" id="{FAFC022B-E99C-4753-A065-0B6EFAE1035E}"/>
              </a:ext>
            </a:extLst>
          </p:cNvPr>
          <p:cNvSpPr txBox="1"/>
          <p:nvPr/>
        </p:nvSpPr>
        <p:spPr>
          <a:xfrm>
            <a:off x="9565251" y="5494528"/>
            <a:ext cx="183787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Cookies Test Page</a:t>
            </a:r>
          </a:p>
        </p:txBody>
      </p:sp>
      <p:pic>
        <p:nvPicPr>
          <p:cNvPr id="75" name="Picture 32">
            <a:extLst>
              <a:ext uri="{FF2B5EF4-FFF2-40B4-BE49-F238E27FC236}">
                <a16:creationId xmlns:a16="http://schemas.microsoft.com/office/drawing/2014/main" id="{F9141AF4-F96B-481F-83CE-717DB8AA4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6302" y="4445008"/>
            <a:ext cx="1049520" cy="1049520"/>
          </a:xfrm>
          <a:prstGeom prst="rect">
            <a:avLst/>
          </a:prstGeom>
        </p:spPr>
      </p:pic>
      <p:cxnSp>
        <p:nvCxnSpPr>
          <p:cNvPr id="76" name="Straight Arrow Connector 33">
            <a:extLst>
              <a:ext uri="{FF2B5EF4-FFF2-40B4-BE49-F238E27FC236}">
                <a16:creationId xmlns:a16="http://schemas.microsoft.com/office/drawing/2014/main" id="{0AAB4846-3CA0-427B-961B-68BA58D8468A}"/>
              </a:ext>
            </a:extLst>
          </p:cNvPr>
          <p:cNvCxnSpPr>
            <a:cxnSpLocks/>
            <a:stCxn id="71" idx="1"/>
            <a:endCxn id="75" idx="3"/>
          </p:cNvCxnSpPr>
          <p:nvPr/>
        </p:nvCxnSpPr>
        <p:spPr>
          <a:xfrm flipH="1" flipV="1">
            <a:off x="7875822" y="496976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D5D10628-CAAD-4CB0-BF33-E2788117DCCD}"/>
              </a:ext>
            </a:extLst>
          </p:cNvPr>
          <p:cNvSpPr txBox="1"/>
          <p:nvPr/>
        </p:nvSpPr>
        <p:spPr>
          <a:xfrm>
            <a:off x="7825192" y="4307205"/>
            <a:ext cx="1934914" cy="646331"/>
          </a:xfrm>
          <a:prstGeom prst="rect">
            <a:avLst/>
          </a:prstGeom>
          <a:noFill/>
        </p:spPr>
        <p:txBody>
          <a:bodyPr wrap="square" rtlCol="0">
            <a:spAutoFit/>
          </a:bodyPr>
          <a:lstStyle/>
          <a:p>
            <a:pPr algn="ctr"/>
            <a:r>
              <a:rPr lang="en-US" dirty="0">
                <a:solidFill>
                  <a:prstClr val="black"/>
                </a:solidFill>
                <a:latin typeface="Calibri" panose="020F0502020204030204" pitchFamily="34" charset="0"/>
                <a:cs typeface="Calibri" panose="020F0502020204030204" pitchFamily="34" charset="0"/>
              </a:rPr>
              <a:t>5. Check </a:t>
            </a:r>
          </a:p>
          <a:p>
            <a:pPr algn="ctr"/>
            <a:r>
              <a:rPr lang="en-US" dirty="0">
                <a:solidFill>
                  <a:prstClr val="black"/>
                </a:solidFill>
                <a:latin typeface="Calibri" panose="020F0502020204030204" pitchFamily="34" charset="0"/>
                <a:cs typeface="Calibri" panose="020F0502020204030204" pitchFamily="34" charset="0"/>
              </a:rPr>
              <a:t>Cookies</a:t>
            </a:r>
          </a:p>
        </p:txBody>
      </p:sp>
      <p:sp>
        <p:nvSpPr>
          <p:cNvPr id="78" name="TextBox 38">
            <a:extLst>
              <a:ext uri="{FF2B5EF4-FFF2-40B4-BE49-F238E27FC236}">
                <a16:creationId xmlns:a16="http://schemas.microsoft.com/office/drawing/2014/main" id="{5A362F80-7160-4DFD-B47A-B28FEC4396A6}"/>
              </a:ext>
            </a:extLst>
          </p:cNvPr>
          <p:cNvSpPr txBox="1"/>
          <p:nvPr/>
        </p:nvSpPr>
        <p:spPr>
          <a:xfrm>
            <a:off x="6406444" y="5454798"/>
            <a:ext cx="1889235"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check result table </a:t>
            </a:r>
          </a:p>
        </p:txBody>
      </p:sp>
      <p:cxnSp>
        <p:nvCxnSpPr>
          <p:cNvPr id="79" name="Straight Arrow Connector 39">
            <a:extLst>
              <a:ext uri="{FF2B5EF4-FFF2-40B4-BE49-F238E27FC236}">
                <a16:creationId xmlns:a16="http://schemas.microsoft.com/office/drawing/2014/main" id="{D6968EE0-4C3B-4A83-B785-122D1D898987}"/>
              </a:ext>
            </a:extLst>
          </p:cNvPr>
          <p:cNvCxnSpPr>
            <a:cxnSpLocks/>
          </p:cNvCxnSpPr>
          <p:nvPr/>
        </p:nvCxnSpPr>
        <p:spPr>
          <a:xfrm flipH="1" flipV="1">
            <a:off x="5025929" y="491805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40">
            <a:extLst>
              <a:ext uri="{FF2B5EF4-FFF2-40B4-BE49-F238E27FC236}">
                <a16:creationId xmlns:a16="http://schemas.microsoft.com/office/drawing/2014/main" id="{5444FF56-1D27-4EFC-B87F-9C2EDF410E9B}"/>
              </a:ext>
            </a:extLst>
          </p:cNvPr>
          <p:cNvSpPr txBox="1"/>
          <p:nvPr/>
        </p:nvSpPr>
        <p:spPr>
          <a:xfrm>
            <a:off x="5060391" y="4589764"/>
            <a:ext cx="1429109" cy="369332"/>
          </a:xfrm>
          <a:prstGeom prst="rect">
            <a:avLst/>
          </a:prstGeom>
          <a:noFill/>
        </p:spPr>
        <p:txBody>
          <a:bodyPr wrap="none" rtlCol="0">
            <a:spAutoFit/>
          </a:bodyPr>
          <a:lstStyle/>
          <a:p>
            <a:r>
              <a:rPr lang="en-US" dirty="0">
                <a:solidFill>
                  <a:prstClr val="black"/>
                </a:solidFill>
                <a:latin typeface="Calibri" panose="020F0502020204030204" pitchFamily="34" charset="0"/>
                <a:cs typeface="Calibri" panose="020F0502020204030204" pitchFamily="34" charset="0"/>
              </a:rPr>
              <a:t>6. Save result</a:t>
            </a:r>
          </a:p>
        </p:txBody>
      </p:sp>
      <p:sp>
        <p:nvSpPr>
          <p:cNvPr id="32" name="文本框 41">
            <a:extLst>
              <a:ext uri="{FF2B5EF4-FFF2-40B4-BE49-F238E27FC236}">
                <a16:creationId xmlns:a16="http://schemas.microsoft.com/office/drawing/2014/main" id="{6E31DE9B-DE8D-5640-803A-2C73A9C0627F}"/>
              </a:ext>
            </a:extLst>
          </p:cNvPr>
          <p:cNvSpPr txBox="1"/>
          <p:nvPr/>
        </p:nvSpPr>
        <p:spPr>
          <a:xfrm>
            <a:off x="5712460" y="571867"/>
            <a:ext cx="155408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   Process</a:t>
            </a:r>
            <a:endParaRPr lang="zh-CN" altLang="en-US" sz="2800" b="1" dirty="0">
              <a:solidFill>
                <a:schemeClr val="bg1">
                  <a:lumMod val="50000"/>
                </a:schemeClr>
              </a:solidFill>
              <a:latin typeface="Calibri" panose="020F0502020204030204" pitchFamily="34" charset="0"/>
            </a:endParaRPr>
          </a:p>
        </p:txBody>
      </p:sp>
      <p:sp>
        <p:nvSpPr>
          <p:cNvPr id="33" name="Chevron 32">
            <a:extLst>
              <a:ext uri="{FF2B5EF4-FFF2-40B4-BE49-F238E27FC236}">
                <a16:creationId xmlns:a16="http://schemas.microsoft.com/office/drawing/2014/main" id="{1B56D03B-999B-5F43-ADCD-293673FE5E7D}"/>
              </a:ext>
            </a:extLst>
          </p:cNvPr>
          <p:cNvSpPr/>
          <p:nvPr/>
        </p:nvSpPr>
        <p:spPr>
          <a:xfrm>
            <a:off x="5629291" y="753135"/>
            <a:ext cx="255603" cy="187984"/>
          </a:xfrm>
          <a:prstGeom prst="chevron">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08263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2627258" cy="800219"/>
            <a:chOff x="1949291" y="371073"/>
            <a:chExt cx="2627258" cy="800219"/>
          </a:xfrm>
        </p:grpSpPr>
        <p:sp>
          <p:nvSpPr>
            <p:cNvPr id="41" name="文本框 40"/>
            <p:cNvSpPr txBox="1"/>
            <p:nvPr/>
          </p:nvSpPr>
          <p:spPr>
            <a:xfrm>
              <a:off x="1949291" y="371073"/>
              <a:ext cx="2627258"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SPEED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1" y="1749128"/>
            <a:ext cx="5819810" cy="3108543"/>
          </a:xfrm>
          <a:prstGeom prst="rect">
            <a:avLst/>
          </a:prstGeom>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Ensure that your website performs quickly on both desktop and mobile devices.</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Speed test including how long a page takes to respond, how long it takes to become usable, and how long it needs to load completely.</a:t>
            </a:r>
          </a:p>
        </p:txBody>
      </p:sp>
      <p:pic>
        <p:nvPicPr>
          <p:cNvPr id="4" name="Hình ảnh 3">
            <a:extLst>
              <a:ext uri="{FF2B5EF4-FFF2-40B4-BE49-F238E27FC236}">
                <a16:creationId xmlns:a16="http://schemas.microsoft.com/office/drawing/2014/main" id="{E7FAF777-2AC2-4FC7-B555-C40645C449AF}"/>
              </a:ext>
            </a:extLst>
          </p:cNvPr>
          <p:cNvPicPr>
            <a:picLocks noChangeAspect="1"/>
          </p:cNvPicPr>
          <p:nvPr/>
        </p:nvPicPr>
        <p:blipFill>
          <a:blip r:embed="rId4"/>
          <a:stretch>
            <a:fillRect/>
          </a:stretch>
        </p:blipFill>
        <p:spPr>
          <a:xfrm>
            <a:off x="7518400" y="1749128"/>
            <a:ext cx="3962400" cy="2733675"/>
          </a:xfrm>
          <a:prstGeom prst="rect">
            <a:avLst/>
          </a:prstGeom>
        </p:spPr>
      </p:pic>
    </p:spTree>
    <p:extLst>
      <p:ext uri="{BB962C8B-B14F-4D97-AF65-F5344CB8AC3E}">
        <p14:creationId xmlns:p14="http://schemas.microsoft.com/office/powerpoint/2010/main" val="362068915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cstate="print">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3548472" cy="1061829"/>
            <a:chOff x="1949291" y="371073"/>
            <a:chExt cx="3548472" cy="1061829"/>
          </a:xfrm>
        </p:grpSpPr>
        <p:sp>
          <p:nvSpPr>
            <p:cNvPr id="35" name="文本框 34"/>
            <p:cNvSpPr txBox="1"/>
            <p:nvPr/>
          </p:nvSpPr>
          <p:spPr>
            <a:xfrm>
              <a:off x="1949291" y="371073"/>
              <a:ext cx="354847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INTRODUCTION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3490058"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PROBLEM DEFINITION</a:t>
              </a:r>
              <a:endParaRPr lang="zh-CN" altLang="en-US" sz="2800" b="1" dirty="0">
                <a:solidFill>
                  <a:schemeClr val="bg1">
                    <a:lumMod val="50000"/>
                  </a:schemeClr>
                </a:solidFill>
                <a:latin typeface="Calibri" panose="020F0502020204030204" pitchFamily="34" charset="0"/>
              </a:endParaRPr>
            </a:p>
          </p:txBody>
        </p:sp>
      </p:grpSp>
      <p:sp>
        <p:nvSpPr>
          <p:cNvPr id="2" name="TextBox 1"/>
          <p:cNvSpPr txBox="1"/>
          <p:nvPr/>
        </p:nvSpPr>
        <p:spPr>
          <a:xfrm>
            <a:off x="1195529" y="4244447"/>
            <a:ext cx="9539504" cy="707886"/>
          </a:xfrm>
          <a:prstGeom prst="rect">
            <a:avLst/>
          </a:prstGeom>
          <a:noFill/>
        </p:spPr>
        <p:txBody>
          <a:bodyPr wrap="square" rtlCol="0">
            <a:spAutoFit/>
          </a:bodyPr>
          <a:lstStyle/>
          <a:p>
            <a:pPr marL="285750" lvl="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Even in critical information, spelling and grammar mistakes still exist. </a:t>
            </a:r>
            <a:endParaRPr lang="en-GB" sz="2000" dirty="0">
              <a:latin typeface="Calibri" panose="020F0502020204030204" pitchFamily="34" charset="0"/>
              <a:ea typeface="Cambria" panose="02040503050406030204" pitchFamily="18" charset="0"/>
              <a:cs typeface="Calibri" panose="020F0502020204030204" pitchFamily="34" charset="0"/>
            </a:endParaRPr>
          </a:p>
          <a:p>
            <a:endParaRPr lang="en-GB" sz="2000" dirty="0">
              <a:latin typeface="Cambria" panose="02040503050406030204" pitchFamily="18" charset="0"/>
              <a:ea typeface="Cambria" panose="02040503050406030204" pitchFamily="18" charset="0"/>
              <a:cs typeface="Calibri" panose="020F0502020204030204" pitchFamily="34" charset="0"/>
            </a:endParaRPr>
          </a:p>
        </p:txBody>
      </p:sp>
      <p:sp>
        <p:nvSpPr>
          <p:cNvPr id="3" name="Rectangle 2"/>
          <p:cNvSpPr/>
          <p:nvPr/>
        </p:nvSpPr>
        <p:spPr>
          <a:xfrm>
            <a:off x="2758117" y="5234608"/>
            <a:ext cx="7219601" cy="1245213"/>
          </a:xfrm>
          <a:prstGeom prst="rect">
            <a:avLst/>
          </a:prstGeom>
        </p:spPr>
        <p:txBody>
          <a:bodyPr wrap="square">
            <a:spAutoFit/>
          </a:bodyPr>
          <a:lstStyle/>
          <a:p>
            <a:pPr marL="410210" marR="10795">
              <a:lnSpc>
                <a:spcPct val="107000"/>
              </a:lnSpc>
              <a:spcBef>
                <a:spcPts val="600"/>
              </a:spcBef>
              <a:spcAft>
                <a:spcPts val="800"/>
              </a:spcAft>
            </a:pPr>
            <a:r>
              <a:rPr lang="en-US" sz="2000" dirty="0">
                <a:solidFill>
                  <a:schemeClr val="accent3">
                    <a:lumMod val="75000"/>
                  </a:schemeClr>
                </a:solidFill>
                <a:latin typeface="Calibri" panose="020F0502020204030204" pitchFamily="34" charset="0"/>
                <a:ea typeface="Cambria" panose="02040503050406030204" pitchFamily="18" charset="0"/>
                <a:cs typeface="Calibri" panose="020F0502020204030204" pitchFamily="34" charset="0"/>
              </a:rPr>
              <a:t>Reduce the effectiveness of product sale, business ads, business’s trademark. </a:t>
            </a:r>
          </a:p>
          <a:p>
            <a:pPr marL="410210" marR="10795">
              <a:lnSpc>
                <a:spcPct val="107000"/>
              </a:lnSpc>
              <a:spcBef>
                <a:spcPts val="600"/>
              </a:spcBef>
              <a:spcAft>
                <a:spcPts val="800"/>
              </a:spcAft>
            </a:pPr>
            <a:r>
              <a:rPr lang="en-US" sz="2000" dirty="0">
                <a:solidFill>
                  <a:schemeClr val="accent3">
                    <a:lumMod val="75000"/>
                  </a:schemeClr>
                </a:solidFill>
                <a:latin typeface="Calibri" panose="020F0502020204030204" pitchFamily="34" charset="0"/>
                <a:ea typeface="Cambria" panose="02040503050406030204" pitchFamily="18" charset="0"/>
                <a:cs typeface="Calibri" panose="020F0502020204030204" pitchFamily="34" charset="0"/>
              </a:rPr>
              <a:t>A poor quality website reflects on an entire brand.</a:t>
            </a:r>
            <a:endParaRPr lang="en-GB" sz="2000" dirty="0">
              <a:solidFill>
                <a:schemeClr val="accent3">
                  <a:lumMod val="75000"/>
                </a:schemeClr>
              </a:solidFill>
              <a:effectLst/>
              <a:latin typeface="Calibri" panose="020F0502020204030204" pitchFamily="34" charset="0"/>
              <a:ea typeface="Cambria" panose="02040503050406030204" pitchFamily="18" charset="0"/>
              <a:cs typeface="Calibri" panose="020F0502020204030204" pitchFamily="34" charset="0"/>
            </a:endParaRPr>
          </a:p>
        </p:txBody>
      </p:sp>
      <p:sp>
        <p:nvSpPr>
          <p:cNvPr id="4" name="Rectangle 3"/>
          <p:cNvSpPr/>
          <p:nvPr/>
        </p:nvSpPr>
        <p:spPr>
          <a:xfrm>
            <a:off x="1195530" y="1805389"/>
            <a:ext cx="9804164" cy="400110"/>
          </a:xfrm>
          <a:prstGeom prst="rect">
            <a:avLst/>
          </a:prstGeom>
        </p:spPr>
        <p:txBody>
          <a:bodyPr wrap="square">
            <a:spAutoFit/>
          </a:bodyPr>
          <a:lstStyle/>
          <a:p>
            <a:pPr marL="285750" lvl="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Cannot ensure entire website run smoothly or function correctly as expected.</a:t>
            </a:r>
          </a:p>
        </p:txBody>
      </p:sp>
      <p:sp>
        <p:nvSpPr>
          <p:cNvPr id="5" name="Rectangle 4"/>
          <p:cNvSpPr/>
          <p:nvPr/>
        </p:nvSpPr>
        <p:spPr>
          <a:xfrm>
            <a:off x="1195530" y="2347726"/>
            <a:ext cx="8782190" cy="400110"/>
          </a:xfrm>
          <a:prstGeom prst="rect">
            <a:avLst/>
          </a:prstGeom>
        </p:spPr>
        <p:txBody>
          <a:bodyPr wrap="square">
            <a:spAutoFit/>
          </a:bodyPr>
          <a:lstStyle/>
          <a:p>
            <a:pPr marL="285750" lvl="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Broken links, broken pages or missing files can’t be immediately detected.</a:t>
            </a:r>
          </a:p>
        </p:txBody>
      </p:sp>
      <p:sp>
        <p:nvSpPr>
          <p:cNvPr id="6" name="Rectangle 5"/>
          <p:cNvSpPr/>
          <p:nvPr/>
        </p:nvSpPr>
        <p:spPr>
          <a:xfrm>
            <a:off x="1195529" y="2911144"/>
            <a:ext cx="9360413" cy="400110"/>
          </a:xfrm>
          <a:prstGeom prst="rect">
            <a:avLst/>
          </a:prstGeom>
        </p:spPr>
        <p:txBody>
          <a:bodyPr wrap="square">
            <a:spAutoFit/>
          </a:bodyPr>
          <a:lstStyle/>
          <a:p>
            <a:pPr marL="285750" lvl="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Some resources in website content are not up to date or no valid anymore. </a:t>
            </a:r>
          </a:p>
        </p:txBody>
      </p:sp>
      <p:sp>
        <p:nvSpPr>
          <p:cNvPr id="8" name="Rectangle 7"/>
          <p:cNvSpPr/>
          <p:nvPr/>
        </p:nvSpPr>
        <p:spPr>
          <a:xfrm>
            <a:off x="1195529" y="3457485"/>
            <a:ext cx="10828839" cy="707886"/>
          </a:xfrm>
          <a:prstGeom prst="rect">
            <a:avLst/>
          </a:prstGeom>
        </p:spPr>
        <p:txBody>
          <a:bodyPr wrap="square">
            <a:spAutoFit/>
          </a:bodyPr>
          <a:lstStyle/>
          <a:p>
            <a:pPr marL="285750" lvl="0" indent="-285750">
              <a:buFont typeface="Wingdings" panose="05000000000000000000" pitchFamily="2" charset="2"/>
              <a:buChar char="q"/>
            </a:pPr>
            <a:r>
              <a:rPr lang="en-US" sz="2000" dirty="0">
                <a:latin typeface="Calibri" panose="020F0502020204030204" pitchFamily="34" charset="0"/>
                <a:ea typeface="Cambria" panose="02040503050406030204" pitchFamily="18" charset="0"/>
                <a:cs typeface="Calibri" panose="020F0502020204030204" pitchFamily="34" charset="0"/>
              </a:rPr>
              <a:t>Technical properties: server behavior, page redirection are</a:t>
            </a:r>
            <a:r>
              <a:rPr lang="vi-VN" sz="2000" dirty="0">
                <a:latin typeface="Calibri" panose="020F0502020204030204" pitchFamily="34" charset="0"/>
                <a:ea typeface="Cambria" panose="02040503050406030204" pitchFamily="18" charset="0"/>
                <a:cs typeface="Calibri" panose="020F0502020204030204" pitchFamily="34" charset="0"/>
              </a:rPr>
              <a:t> not</a:t>
            </a:r>
            <a:r>
              <a:rPr lang="en-US" sz="2000" dirty="0">
                <a:latin typeface="Calibri" panose="020F0502020204030204" pitchFamily="34" charset="0"/>
                <a:ea typeface="Cambria" panose="02040503050406030204" pitchFamily="18" charset="0"/>
                <a:cs typeface="Calibri" panose="020F0502020204030204" pitchFamily="34" charset="0"/>
              </a:rPr>
              <a:t> clearly displayed. </a:t>
            </a:r>
          </a:p>
          <a:p>
            <a:pPr lvl="0"/>
            <a:r>
              <a:rPr lang="en-US" sz="2000" dirty="0">
                <a:latin typeface="Calibri" panose="020F0502020204030204" pitchFamily="34" charset="0"/>
                <a:ea typeface="Cambria" panose="02040503050406030204" pitchFamily="18" charset="0"/>
                <a:cs typeface="Calibri" panose="020F0502020204030204" pitchFamily="34" charset="0"/>
              </a:rPr>
              <a:t>      So that, Website owner not able to track the quality of their website in details. </a:t>
            </a:r>
          </a:p>
        </p:txBody>
      </p:sp>
      <p:sp>
        <p:nvSpPr>
          <p:cNvPr id="9" name="Striped Right Arrow 8"/>
          <p:cNvSpPr/>
          <p:nvPr/>
        </p:nvSpPr>
        <p:spPr>
          <a:xfrm>
            <a:off x="2204150" y="5234608"/>
            <a:ext cx="824332" cy="456519"/>
          </a:xfrm>
          <a:prstGeom prst="stripedRightArrow">
            <a:avLst/>
          </a:prstGeom>
          <a:solidFill>
            <a:schemeClr val="tx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GB">
              <a:solidFill>
                <a:schemeClr val="bg2">
                  <a:lumMod val="50000"/>
                </a:schemeClr>
              </a:solidFill>
              <a:latin typeface="Cambria" panose="02040503050406030204" pitchFamily="18" charset="0"/>
              <a:ea typeface="Cambria" panose="02040503050406030204" pitchFamily="18" charset="0"/>
            </a:endParaRPr>
          </a:p>
        </p:txBody>
      </p:sp>
      <p:pic>
        <p:nvPicPr>
          <p:cNvPr id="10" name="Picture 9"/>
          <p:cNvPicPr>
            <a:picLocks noChangeAspect="1"/>
          </p:cNvPicPr>
          <p:nvPr/>
        </p:nvPicPr>
        <p:blipFill>
          <a:blip r:embed="rId4"/>
          <a:stretch>
            <a:fillRect/>
          </a:stretch>
        </p:blipFill>
        <p:spPr>
          <a:xfrm>
            <a:off x="9666799" y="4480187"/>
            <a:ext cx="2136468" cy="2060707"/>
          </a:xfrm>
          <a:prstGeom prst="rect">
            <a:avLst/>
          </a:prstGeom>
        </p:spPr>
      </p:pic>
      <p:sp>
        <p:nvSpPr>
          <p:cNvPr id="15" name="Striped Right Arrow 14"/>
          <p:cNvSpPr/>
          <p:nvPr/>
        </p:nvSpPr>
        <p:spPr>
          <a:xfrm>
            <a:off x="2235151" y="6023302"/>
            <a:ext cx="824332" cy="456519"/>
          </a:xfrm>
          <a:prstGeom prst="stripedRightArrow">
            <a:avLst/>
          </a:prstGeom>
          <a:solidFill>
            <a:schemeClr val="tx2">
              <a:lumMod val="7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n-GB">
              <a:solidFill>
                <a:schemeClr val="bg2">
                  <a:lumMod val="50000"/>
                </a:schemeClr>
              </a:solidFill>
              <a:latin typeface="Cambria" panose="02040503050406030204" pitchFamily="18" charset="0"/>
              <a:ea typeface="Cambria" panose="02040503050406030204" pitchFamily="18" charset="0"/>
            </a:endParaRPr>
          </a:p>
        </p:txBody>
      </p:sp>
      <p:pic>
        <p:nvPicPr>
          <p:cNvPr id="33" name="图片 32"/>
          <p:cNvPicPr>
            <a:picLocks noChangeAspect="1"/>
          </p:cNvPicPr>
          <p:nvPr/>
        </p:nvPicPr>
        <p:blipFill rotWithShape="1">
          <a:blip r:embed="rId5" cstate="print">
            <a:extLst>
              <a:ext uri="{28A0092B-C50C-407E-A947-70E740481C1C}">
                <a14:useLocalDpi xmlns:a14="http://schemas.microsoft.com/office/drawing/2010/main" val="0"/>
              </a:ext>
            </a:extLst>
          </a:blip>
          <a:srcRect l="5689" t="7719"/>
          <a:stretch/>
        </p:blipFill>
        <p:spPr>
          <a:xfrm rot="10800000">
            <a:off x="8297197" y="4723579"/>
            <a:ext cx="3894803" cy="2143282"/>
          </a:xfrm>
          <a:prstGeom prst="rect">
            <a:avLst/>
          </a:prstGeom>
        </p:spPr>
      </p:pic>
      <p:pic>
        <p:nvPicPr>
          <p:cNvPr id="11" name="Picture 10"/>
          <p:cNvPicPr>
            <a:picLocks noChangeAspect="1"/>
          </p:cNvPicPr>
          <p:nvPr/>
        </p:nvPicPr>
        <p:blipFill>
          <a:blip r:embed="rId6"/>
          <a:stretch>
            <a:fillRect/>
          </a:stretch>
        </p:blipFill>
        <p:spPr>
          <a:xfrm>
            <a:off x="657346" y="5090994"/>
            <a:ext cx="1293660" cy="1351507"/>
          </a:xfrm>
          <a:prstGeom prst="rect">
            <a:avLst/>
          </a:prstGeom>
        </p:spPr>
      </p:pic>
    </p:spTree>
    <p:extLst>
      <p:ext uri="{BB962C8B-B14F-4D97-AF65-F5344CB8AC3E}">
        <p14:creationId xmlns:p14="http://schemas.microsoft.com/office/powerpoint/2010/main" val="163071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sp>
        <p:nvSpPr>
          <p:cNvPr id="42" name="文本框 41"/>
          <p:cNvSpPr txBox="1"/>
          <p:nvPr/>
        </p:nvSpPr>
        <p:spPr>
          <a:xfrm>
            <a:off x="1195529" y="977739"/>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1815882"/>
          </a:xfrm>
          <a:prstGeom prst="rect">
            <a:avLst/>
          </a:prstGeom>
        </p:spPr>
        <p:txBody>
          <a:bodyPr wrap="square">
            <a:spAutoFit/>
          </a:bodyPr>
          <a:lstStyle/>
          <a:p>
            <a:r>
              <a:rPr lang="en-US" sz="2800" dirty="0"/>
              <a:t>Because of the speed test is quite abstract function, easy to confuse. </a:t>
            </a:r>
          </a:p>
          <a:p>
            <a:r>
              <a:rPr lang="en-US" sz="2800" dirty="0"/>
              <a:t>And the fact that the speed test definitions are quite ambiguous and unconfirmed.</a:t>
            </a:r>
          </a:p>
        </p:txBody>
      </p:sp>
      <p:grpSp>
        <p:nvGrpSpPr>
          <p:cNvPr id="9" name="组合 33">
            <a:extLst>
              <a:ext uri="{FF2B5EF4-FFF2-40B4-BE49-F238E27FC236}">
                <a16:creationId xmlns:a16="http://schemas.microsoft.com/office/drawing/2014/main" id="{D34B9F4E-C5CD-46C0-9E58-FED4A1FE4631}"/>
              </a:ext>
            </a:extLst>
          </p:cNvPr>
          <p:cNvGrpSpPr/>
          <p:nvPr/>
        </p:nvGrpSpPr>
        <p:grpSpPr>
          <a:xfrm>
            <a:off x="1195529" y="485297"/>
            <a:ext cx="2627642" cy="1061829"/>
            <a:chOff x="1949291" y="371073"/>
            <a:chExt cx="2627642" cy="1061829"/>
          </a:xfrm>
        </p:grpSpPr>
        <p:sp>
          <p:nvSpPr>
            <p:cNvPr id="11" name="文本框 34">
              <a:extLst>
                <a:ext uri="{FF2B5EF4-FFF2-40B4-BE49-F238E27FC236}">
                  <a16:creationId xmlns:a16="http://schemas.microsoft.com/office/drawing/2014/main" id="{66F753A7-C589-4DFB-B7FF-AA57566BBB9A}"/>
                </a:ext>
              </a:extLst>
            </p:cNvPr>
            <p:cNvSpPr txBox="1"/>
            <p:nvPr/>
          </p:nvSpPr>
          <p:spPr>
            <a:xfrm>
              <a:off x="1949291" y="371073"/>
              <a:ext cx="262764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SPEED TEST</a:t>
              </a:r>
              <a:endParaRPr lang="zh-CN" altLang="en-US" sz="4000" b="1" dirty="0">
                <a:solidFill>
                  <a:schemeClr val="accent1"/>
                </a:solidFill>
                <a:latin typeface="Calibri" panose="020F0502020204030204" pitchFamily="34" charset="0"/>
              </a:endParaRPr>
            </a:p>
          </p:txBody>
        </p:sp>
        <p:sp>
          <p:nvSpPr>
            <p:cNvPr id="12" name="文本框 39">
              <a:extLst>
                <a:ext uri="{FF2B5EF4-FFF2-40B4-BE49-F238E27FC236}">
                  <a16:creationId xmlns:a16="http://schemas.microsoft.com/office/drawing/2014/main" id="{B5135932-BBB4-4C0F-BC15-9F1F5774DF37}"/>
                </a:ext>
              </a:extLst>
            </p:cNvPr>
            <p:cNvSpPr txBox="1"/>
            <p:nvPr/>
          </p:nvSpPr>
          <p:spPr>
            <a:xfrm>
              <a:off x="1949291" y="909682"/>
              <a:ext cx="1029449"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ISSUE</a:t>
              </a:r>
              <a:endParaRPr lang="zh-CN" altLang="en-US" sz="2800" b="1" dirty="0">
                <a:solidFill>
                  <a:schemeClr val="bg1">
                    <a:lumMod val="50000"/>
                  </a:schemeClr>
                </a:solidFill>
                <a:latin typeface="Calibri" panose="020F0502020204030204" pitchFamily="34" charset="0"/>
              </a:endParaRPr>
            </a:p>
          </p:txBody>
        </p:sp>
      </p:grpSp>
      <p:grpSp>
        <p:nvGrpSpPr>
          <p:cNvPr id="2" name="Nhóm 1">
            <a:extLst>
              <a:ext uri="{FF2B5EF4-FFF2-40B4-BE49-F238E27FC236}">
                <a16:creationId xmlns:a16="http://schemas.microsoft.com/office/drawing/2014/main" id="{605714DF-D223-4312-9BB1-F535EE82E6F1}"/>
              </a:ext>
            </a:extLst>
          </p:cNvPr>
          <p:cNvGrpSpPr/>
          <p:nvPr/>
        </p:nvGrpSpPr>
        <p:grpSpPr>
          <a:xfrm>
            <a:off x="7274396" y="1193183"/>
            <a:ext cx="5441950" cy="2980115"/>
            <a:chOff x="1102196" y="3596611"/>
            <a:chExt cx="5441950" cy="2980115"/>
          </a:xfrm>
        </p:grpSpPr>
        <p:pic>
          <p:nvPicPr>
            <p:cNvPr id="11266" name="Picture 2" descr="Káº¿t quáº£ hÃ¬nh áº£nh cho which is right">
              <a:extLst>
                <a:ext uri="{FF2B5EF4-FFF2-40B4-BE49-F238E27FC236}">
                  <a16:creationId xmlns:a16="http://schemas.microsoft.com/office/drawing/2014/main" id="{F85E6258-F77E-4297-9BDD-F53B11054D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2196" y="3596611"/>
              <a:ext cx="5441950" cy="298011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Káº¿t quáº£ hÃ¬nh áº£nh cho time icon png">
              <a:extLst>
                <a:ext uri="{FF2B5EF4-FFF2-40B4-BE49-F238E27FC236}">
                  <a16:creationId xmlns:a16="http://schemas.microsoft.com/office/drawing/2014/main" id="{617E1108-28E1-4A8B-B2E1-C2D014354D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0150" y="4864099"/>
              <a:ext cx="1095217" cy="10952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Káº¿t quáº£ hÃ¬nh áº£nh cho time icon png">
              <a:extLst>
                <a:ext uri="{FF2B5EF4-FFF2-40B4-BE49-F238E27FC236}">
                  <a16:creationId xmlns:a16="http://schemas.microsoft.com/office/drawing/2014/main" id="{95D14FF8-15B6-4546-A431-2823C632C6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284" y="4539059"/>
              <a:ext cx="1095217" cy="10952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22417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sp>
        <p:nvSpPr>
          <p:cNvPr id="42" name="文本框 41"/>
          <p:cNvSpPr txBox="1"/>
          <p:nvPr/>
        </p:nvSpPr>
        <p:spPr>
          <a:xfrm>
            <a:off x="1195529" y="977739"/>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7239035" cy="3108543"/>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We have agreed to:</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time that a site from the beginning of the access to the time it usable  and we called an interactive time.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time that a site from the beginning of the access to it loaded completely we call page load time.</a:t>
            </a:r>
          </a:p>
        </p:txBody>
      </p:sp>
      <p:grpSp>
        <p:nvGrpSpPr>
          <p:cNvPr id="9" name="组合 33">
            <a:extLst>
              <a:ext uri="{FF2B5EF4-FFF2-40B4-BE49-F238E27FC236}">
                <a16:creationId xmlns:a16="http://schemas.microsoft.com/office/drawing/2014/main" id="{D34B9F4E-C5CD-46C0-9E58-FED4A1FE4631}"/>
              </a:ext>
            </a:extLst>
          </p:cNvPr>
          <p:cNvGrpSpPr/>
          <p:nvPr/>
        </p:nvGrpSpPr>
        <p:grpSpPr>
          <a:xfrm>
            <a:off x="1195529" y="485297"/>
            <a:ext cx="2627642" cy="1061829"/>
            <a:chOff x="1949291" y="371073"/>
            <a:chExt cx="2627642" cy="1061829"/>
          </a:xfrm>
        </p:grpSpPr>
        <p:sp>
          <p:nvSpPr>
            <p:cNvPr id="11" name="文本框 34">
              <a:extLst>
                <a:ext uri="{FF2B5EF4-FFF2-40B4-BE49-F238E27FC236}">
                  <a16:creationId xmlns:a16="http://schemas.microsoft.com/office/drawing/2014/main" id="{66F753A7-C589-4DFB-B7FF-AA57566BBB9A}"/>
                </a:ext>
              </a:extLst>
            </p:cNvPr>
            <p:cNvSpPr txBox="1"/>
            <p:nvPr/>
          </p:nvSpPr>
          <p:spPr>
            <a:xfrm>
              <a:off x="1949291" y="371073"/>
              <a:ext cx="262764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SPEED TEST</a:t>
              </a:r>
              <a:endParaRPr lang="zh-CN" altLang="en-US" sz="4000" b="1" dirty="0">
                <a:solidFill>
                  <a:schemeClr val="accent1"/>
                </a:solidFill>
                <a:latin typeface="Calibri" panose="020F0502020204030204" pitchFamily="34" charset="0"/>
              </a:endParaRPr>
            </a:p>
          </p:txBody>
        </p:sp>
        <p:sp>
          <p:nvSpPr>
            <p:cNvPr id="12" name="文本框 39">
              <a:extLst>
                <a:ext uri="{FF2B5EF4-FFF2-40B4-BE49-F238E27FC236}">
                  <a16:creationId xmlns:a16="http://schemas.microsoft.com/office/drawing/2014/main" id="{B5135932-BBB4-4C0F-BC15-9F1F5774DF37}"/>
                </a:ext>
              </a:extLst>
            </p:cNvPr>
            <p:cNvSpPr txBox="1"/>
            <p:nvPr/>
          </p:nvSpPr>
          <p:spPr>
            <a:xfrm>
              <a:off x="1949291" y="909682"/>
              <a:ext cx="1727589"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SOLUTION</a:t>
              </a:r>
              <a:endParaRPr lang="zh-CN" altLang="en-US" sz="2800" b="1" dirty="0">
                <a:solidFill>
                  <a:schemeClr val="bg1">
                    <a:lumMod val="50000"/>
                  </a:schemeClr>
                </a:solidFill>
                <a:latin typeface="Calibri" panose="020F0502020204030204" pitchFamily="34" charset="0"/>
              </a:endParaRPr>
            </a:p>
          </p:txBody>
        </p:sp>
      </p:grpSp>
    </p:spTree>
    <p:extLst>
      <p:ext uri="{BB962C8B-B14F-4D97-AF65-F5344CB8AC3E}">
        <p14:creationId xmlns:p14="http://schemas.microsoft.com/office/powerpoint/2010/main" val="40919519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sp>
        <p:nvSpPr>
          <p:cNvPr id="42" name="文本框 41"/>
          <p:cNvSpPr txBox="1"/>
          <p:nvPr/>
        </p:nvSpPr>
        <p:spPr>
          <a:xfrm>
            <a:off x="1195529" y="977739"/>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nvGrpSpPr>
          <p:cNvPr id="9" name="组合 33">
            <a:extLst>
              <a:ext uri="{FF2B5EF4-FFF2-40B4-BE49-F238E27FC236}">
                <a16:creationId xmlns:a16="http://schemas.microsoft.com/office/drawing/2014/main" id="{D34B9F4E-C5CD-46C0-9E58-FED4A1FE4631}"/>
              </a:ext>
            </a:extLst>
          </p:cNvPr>
          <p:cNvGrpSpPr/>
          <p:nvPr/>
        </p:nvGrpSpPr>
        <p:grpSpPr>
          <a:xfrm>
            <a:off x="1195529" y="485297"/>
            <a:ext cx="2627642" cy="1061829"/>
            <a:chOff x="1949291" y="371073"/>
            <a:chExt cx="2627642" cy="1061829"/>
          </a:xfrm>
        </p:grpSpPr>
        <p:sp>
          <p:nvSpPr>
            <p:cNvPr id="11" name="文本框 34">
              <a:extLst>
                <a:ext uri="{FF2B5EF4-FFF2-40B4-BE49-F238E27FC236}">
                  <a16:creationId xmlns:a16="http://schemas.microsoft.com/office/drawing/2014/main" id="{66F753A7-C589-4DFB-B7FF-AA57566BBB9A}"/>
                </a:ext>
              </a:extLst>
            </p:cNvPr>
            <p:cNvSpPr txBox="1"/>
            <p:nvPr/>
          </p:nvSpPr>
          <p:spPr>
            <a:xfrm>
              <a:off x="1949291" y="371073"/>
              <a:ext cx="262764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ea typeface="FangSong" panose="02010609060101010101" pitchFamily="49" charset="-122"/>
                  <a:cs typeface="经典综艺体简" panose="02010609000101010101" pitchFamily="49" charset="-122"/>
                </a:rPr>
                <a:t>SPEED TEST</a:t>
              </a:r>
              <a:endParaRPr lang="zh-CN" altLang="en-US" sz="4000" b="1" dirty="0">
                <a:solidFill>
                  <a:schemeClr val="accent1"/>
                </a:solidFill>
                <a:latin typeface="Calibri" panose="020F0502020204030204" pitchFamily="34" charset="0"/>
              </a:endParaRPr>
            </a:p>
          </p:txBody>
        </p:sp>
        <p:sp>
          <p:nvSpPr>
            <p:cNvPr id="12" name="文本框 39">
              <a:extLst>
                <a:ext uri="{FF2B5EF4-FFF2-40B4-BE49-F238E27FC236}">
                  <a16:creationId xmlns:a16="http://schemas.microsoft.com/office/drawing/2014/main" id="{B5135932-BBB4-4C0F-BC15-9F1F5774DF37}"/>
                </a:ext>
              </a:extLst>
            </p:cNvPr>
            <p:cNvSpPr txBox="1"/>
            <p:nvPr/>
          </p:nvSpPr>
          <p:spPr>
            <a:xfrm>
              <a:off x="1949291" y="909682"/>
              <a:ext cx="1727589"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SOLUTION</a:t>
              </a:r>
              <a:endParaRPr lang="zh-CN" altLang="en-US" sz="2800" b="1" dirty="0">
                <a:solidFill>
                  <a:schemeClr val="bg1">
                    <a:lumMod val="50000"/>
                  </a:schemeClr>
                </a:solidFill>
                <a:latin typeface="Calibri" panose="020F0502020204030204" pitchFamily="34" charset="0"/>
              </a:endParaRPr>
            </a:p>
          </p:txBody>
        </p:sp>
      </p:grpSp>
      <p:pic>
        <p:nvPicPr>
          <p:cNvPr id="41986" name="Picture 2" descr="Káº¿t quáº£ hÃ¬nh áº£nh cho performance timing">
            <a:extLst>
              <a:ext uri="{FF2B5EF4-FFF2-40B4-BE49-F238E27FC236}">
                <a16:creationId xmlns:a16="http://schemas.microsoft.com/office/drawing/2014/main" id="{FF2E4314-56E5-4476-B267-56D576FE6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978" y="229463"/>
            <a:ext cx="9391650" cy="5604631"/>
          </a:xfrm>
          <a:prstGeom prst="rect">
            <a:avLst/>
          </a:prstGeom>
          <a:noFill/>
          <a:extLst>
            <a:ext uri="{909E8E84-426E-40DD-AFC4-6F175D3DCCD1}">
              <a14:hiddenFill xmlns:a14="http://schemas.microsoft.com/office/drawing/2010/main">
                <a:solidFill>
                  <a:srgbClr val="FFFFFF"/>
                </a:solidFill>
              </a14:hiddenFill>
            </a:ext>
          </a:extLst>
        </p:spPr>
      </p:pic>
      <p:sp>
        <p:nvSpPr>
          <p:cNvPr id="4" name="Hình chữ nhật 3">
            <a:extLst>
              <a:ext uri="{FF2B5EF4-FFF2-40B4-BE49-F238E27FC236}">
                <a16:creationId xmlns:a16="http://schemas.microsoft.com/office/drawing/2014/main" id="{7FE60FFB-666C-43DE-BA58-140FDAB64F40}"/>
              </a:ext>
            </a:extLst>
          </p:cNvPr>
          <p:cNvSpPr/>
          <p:nvPr/>
        </p:nvSpPr>
        <p:spPr>
          <a:xfrm>
            <a:off x="4953000" y="229463"/>
            <a:ext cx="1143000" cy="25583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70CA61A9-BD86-4F67-8F19-77022FBF6B46}"/>
              </a:ext>
            </a:extLst>
          </p:cNvPr>
          <p:cNvSpPr/>
          <p:nvPr/>
        </p:nvSpPr>
        <p:spPr>
          <a:xfrm>
            <a:off x="9756912" y="4586799"/>
            <a:ext cx="1345097" cy="293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ộp Văn bản 4">
            <a:extLst>
              <a:ext uri="{FF2B5EF4-FFF2-40B4-BE49-F238E27FC236}">
                <a16:creationId xmlns:a16="http://schemas.microsoft.com/office/drawing/2014/main" id="{2C497EB5-E905-4094-8F07-367404F1D77B}"/>
              </a:ext>
            </a:extLst>
          </p:cNvPr>
          <p:cNvSpPr txBox="1"/>
          <p:nvPr/>
        </p:nvSpPr>
        <p:spPr>
          <a:xfrm>
            <a:off x="8297197" y="745193"/>
            <a:ext cx="2986715" cy="523220"/>
          </a:xfrm>
          <a:prstGeom prst="rect">
            <a:avLst/>
          </a:prstGeom>
          <a:noFill/>
        </p:spPr>
        <p:txBody>
          <a:bodyPr wrap="none" rtlCol="0">
            <a:spAutoFit/>
          </a:bodyPr>
          <a:lstStyle/>
          <a:p>
            <a:r>
              <a:rPr lang="en-US" sz="2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INTERACTIVE TIME</a:t>
            </a:r>
            <a:endParaRPr lang="vi-VN" sz="2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Hình chữ nhật 15">
            <a:extLst>
              <a:ext uri="{FF2B5EF4-FFF2-40B4-BE49-F238E27FC236}">
                <a16:creationId xmlns:a16="http://schemas.microsoft.com/office/drawing/2014/main" id="{EA6A718F-410C-4491-A412-37DB43FDC6D3}"/>
              </a:ext>
            </a:extLst>
          </p:cNvPr>
          <p:cNvSpPr/>
          <p:nvPr/>
        </p:nvSpPr>
        <p:spPr>
          <a:xfrm>
            <a:off x="10351531" y="3861242"/>
            <a:ext cx="1345097" cy="293313"/>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AB66C4E1-6233-4147-9564-809424D6A348}"/>
              </a:ext>
            </a:extLst>
          </p:cNvPr>
          <p:cNvSpPr txBox="1"/>
          <p:nvPr/>
        </p:nvSpPr>
        <p:spPr>
          <a:xfrm>
            <a:off x="8297197" y="745193"/>
            <a:ext cx="1856598" cy="523220"/>
          </a:xfrm>
          <a:prstGeom prst="rect">
            <a:avLst/>
          </a:prstGeom>
          <a:noFill/>
        </p:spPr>
        <p:txBody>
          <a:bodyPr wrap="none" rtlCol="0">
            <a:spAutoFit/>
          </a:bodyPr>
          <a:lstStyle/>
          <a:p>
            <a:r>
              <a:rPr lang="en-US" sz="2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LOAD TIME</a:t>
            </a:r>
            <a:endParaRPr lang="vi-VN" sz="2800" b="1" dirty="0">
              <a:solidFill>
                <a:schemeClr val="tx1">
                  <a:lumMod val="75000"/>
                  <a:lumOff val="2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488370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xit" presetSubtype="0" fill="hold" grpId="1"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3" grpId="1" animBg="1"/>
      <p:bldP spid="5" grpId="0"/>
      <p:bldP spid="5" grpId="1"/>
      <p:bldP spid="16" grpId="0" animBg="1"/>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2385589" cy="800219"/>
            <a:chOff x="1949291" y="371073"/>
            <a:chExt cx="2385589" cy="800219"/>
          </a:xfrm>
        </p:grpSpPr>
        <p:sp>
          <p:nvSpPr>
            <p:cNvPr id="41" name="文本框 40"/>
            <p:cNvSpPr txBox="1"/>
            <p:nvPr/>
          </p:nvSpPr>
          <p:spPr>
            <a:xfrm>
              <a:off x="1949291" y="371073"/>
              <a:ext cx="2385589" cy="646331"/>
            </a:xfrm>
            <a:prstGeom prst="rect">
              <a:avLst/>
            </a:prstGeom>
            <a:noFill/>
          </p:spPr>
          <p:txBody>
            <a:bodyPr wrap="none" rtlCol="0">
              <a:spAutoFit/>
              <a:scene3d>
                <a:camera prst="orthographicFront"/>
                <a:lightRig rig="threePt" dir="t"/>
              </a:scene3d>
              <a:sp3d contourW="12700"/>
            </a:bodyPr>
            <a:lstStyle/>
            <a:p>
              <a:r>
                <a:rPr lang="en-US" altLang="zh-CN" sz="3600" b="1" dirty="0">
                  <a:solidFill>
                    <a:schemeClr val="tx1">
                      <a:lumMod val="75000"/>
                      <a:lumOff val="25000"/>
                    </a:schemeClr>
                  </a:solidFill>
                  <a:latin typeface="Calibri" panose="020F0502020204030204" pitchFamily="34" charset="0"/>
                </a:rPr>
                <a:t>SPEED TEST</a:t>
              </a:r>
              <a:endParaRPr lang="zh-CN" altLang="en-US" sz="36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pic>
        <p:nvPicPr>
          <p:cNvPr id="49" name="Picture 3">
            <a:extLst>
              <a:ext uri="{FF2B5EF4-FFF2-40B4-BE49-F238E27FC236}">
                <a16:creationId xmlns:a16="http://schemas.microsoft.com/office/drawing/2014/main" id="{EAC5D18A-591C-462F-BEE4-5BCA13C2C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50" name="Straight Arrow Connector 4">
            <a:extLst>
              <a:ext uri="{FF2B5EF4-FFF2-40B4-BE49-F238E27FC236}">
                <a16:creationId xmlns:a16="http://schemas.microsoft.com/office/drawing/2014/main" id="{6E319681-38FB-4BDD-B92F-14D693AE7397}"/>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
            <a:extLst>
              <a:ext uri="{FF2B5EF4-FFF2-40B4-BE49-F238E27FC236}">
                <a16:creationId xmlns:a16="http://schemas.microsoft.com/office/drawing/2014/main" id="{A50707DC-13F8-4530-B1DE-8921EEBDA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52" name="Picture 6">
            <a:extLst>
              <a:ext uri="{FF2B5EF4-FFF2-40B4-BE49-F238E27FC236}">
                <a16:creationId xmlns:a16="http://schemas.microsoft.com/office/drawing/2014/main" id="{81F4C81F-0F23-49B0-B29B-77A8CA1400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53" name="Picture 7">
            <a:extLst>
              <a:ext uri="{FF2B5EF4-FFF2-40B4-BE49-F238E27FC236}">
                <a16:creationId xmlns:a16="http://schemas.microsoft.com/office/drawing/2014/main" id="{3F12AFAC-CA9C-4A14-BC35-C09B014C79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806" y="3574863"/>
            <a:ext cx="1236480" cy="1236480"/>
          </a:xfrm>
          <a:prstGeom prst="rect">
            <a:avLst/>
          </a:prstGeom>
        </p:spPr>
      </p:pic>
      <p:sp>
        <p:nvSpPr>
          <p:cNvPr id="54" name="TextBox 8">
            <a:extLst>
              <a:ext uri="{FF2B5EF4-FFF2-40B4-BE49-F238E27FC236}">
                <a16:creationId xmlns:a16="http://schemas.microsoft.com/office/drawing/2014/main" id="{F0973964-844F-47EC-9153-77ECFE726305}"/>
              </a:ext>
            </a:extLst>
          </p:cNvPr>
          <p:cNvSpPr txBox="1"/>
          <p:nvPr/>
        </p:nvSpPr>
        <p:spPr>
          <a:xfrm>
            <a:off x="207550" y="2517302"/>
            <a:ext cx="612668" cy="369332"/>
          </a:xfrm>
          <a:prstGeom prst="rect">
            <a:avLst/>
          </a:prstGeom>
          <a:noFill/>
        </p:spPr>
        <p:txBody>
          <a:bodyPr wrap="none" rtlCol="0">
            <a:spAutoFit/>
          </a:bodyPr>
          <a:lstStyle/>
          <a:p>
            <a:r>
              <a:rPr lang="en-US" dirty="0"/>
              <a:t>Staff</a:t>
            </a:r>
          </a:p>
        </p:txBody>
      </p:sp>
      <p:sp>
        <p:nvSpPr>
          <p:cNvPr id="55" name="TextBox 10">
            <a:extLst>
              <a:ext uri="{FF2B5EF4-FFF2-40B4-BE49-F238E27FC236}">
                <a16:creationId xmlns:a16="http://schemas.microsoft.com/office/drawing/2014/main" id="{E2B55486-4301-4C69-A520-4BD5606BC2D4}"/>
              </a:ext>
            </a:extLst>
          </p:cNvPr>
          <p:cNvSpPr txBox="1"/>
          <p:nvPr/>
        </p:nvSpPr>
        <p:spPr>
          <a:xfrm>
            <a:off x="995338" y="1814415"/>
            <a:ext cx="2175083" cy="369332"/>
          </a:xfrm>
          <a:prstGeom prst="rect">
            <a:avLst/>
          </a:prstGeom>
          <a:noFill/>
        </p:spPr>
        <p:txBody>
          <a:bodyPr wrap="none" rtlCol="0">
            <a:spAutoFit/>
          </a:bodyPr>
          <a:lstStyle/>
          <a:p>
            <a:r>
              <a:rPr lang="en-US" dirty="0"/>
              <a:t>1. Login as Staff role  </a:t>
            </a:r>
          </a:p>
        </p:txBody>
      </p:sp>
      <p:sp>
        <p:nvSpPr>
          <p:cNvPr id="56" name="TextBox 11">
            <a:extLst>
              <a:ext uri="{FF2B5EF4-FFF2-40B4-BE49-F238E27FC236}">
                <a16:creationId xmlns:a16="http://schemas.microsoft.com/office/drawing/2014/main" id="{2D6903B5-0D15-429C-B5DC-44B5B7A92D61}"/>
              </a:ext>
            </a:extLst>
          </p:cNvPr>
          <p:cNvSpPr txBox="1"/>
          <p:nvPr/>
        </p:nvSpPr>
        <p:spPr>
          <a:xfrm>
            <a:off x="3165644" y="2903701"/>
            <a:ext cx="1165255" cy="369332"/>
          </a:xfrm>
          <a:prstGeom prst="rect">
            <a:avLst/>
          </a:prstGeom>
          <a:noFill/>
        </p:spPr>
        <p:txBody>
          <a:bodyPr wrap="none" rtlCol="0">
            <a:spAutoFit/>
          </a:bodyPr>
          <a:lstStyle/>
          <a:p>
            <a:r>
              <a:rPr lang="en-US" dirty="0"/>
              <a:t>Staff Page </a:t>
            </a:r>
          </a:p>
        </p:txBody>
      </p:sp>
      <p:cxnSp>
        <p:nvCxnSpPr>
          <p:cNvPr id="64" name="Straight Arrow Connector 12">
            <a:extLst>
              <a:ext uri="{FF2B5EF4-FFF2-40B4-BE49-F238E27FC236}">
                <a16:creationId xmlns:a16="http://schemas.microsoft.com/office/drawing/2014/main" id="{FF220329-5A06-4E5F-BC8B-842B09CA4B88}"/>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3">
            <a:extLst>
              <a:ext uri="{FF2B5EF4-FFF2-40B4-BE49-F238E27FC236}">
                <a16:creationId xmlns:a16="http://schemas.microsoft.com/office/drawing/2014/main" id="{79B60F53-8364-4AE6-9C79-38964583C778}"/>
              </a:ext>
            </a:extLst>
          </p:cNvPr>
          <p:cNvSpPr txBox="1"/>
          <p:nvPr/>
        </p:nvSpPr>
        <p:spPr>
          <a:xfrm>
            <a:off x="4356450" y="1604081"/>
            <a:ext cx="2161599" cy="646331"/>
          </a:xfrm>
          <a:prstGeom prst="rect">
            <a:avLst/>
          </a:prstGeom>
          <a:noFill/>
        </p:spPr>
        <p:txBody>
          <a:bodyPr wrap="square" rtlCol="0">
            <a:spAutoFit/>
          </a:bodyPr>
          <a:lstStyle/>
          <a:p>
            <a:pPr algn="ctr"/>
            <a:r>
              <a:rPr lang="en-US" dirty="0"/>
              <a:t>2. Choose Speed Test</a:t>
            </a:r>
          </a:p>
        </p:txBody>
      </p:sp>
      <p:sp>
        <p:nvSpPr>
          <p:cNvPr id="66" name="TextBox 14">
            <a:extLst>
              <a:ext uri="{FF2B5EF4-FFF2-40B4-BE49-F238E27FC236}">
                <a16:creationId xmlns:a16="http://schemas.microsoft.com/office/drawing/2014/main" id="{A1CC905D-5DEA-41FE-88BD-D098E6711D46}"/>
              </a:ext>
            </a:extLst>
          </p:cNvPr>
          <p:cNvSpPr txBox="1"/>
          <p:nvPr/>
        </p:nvSpPr>
        <p:spPr>
          <a:xfrm>
            <a:off x="6223735" y="2737594"/>
            <a:ext cx="2000869" cy="369332"/>
          </a:xfrm>
          <a:prstGeom prst="rect">
            <a:avLst/>
          </a:prstGeom>
          <a:noFill/>
        </p:spPr>
        <p:txBody>
          <a:bodyPr wrap="none" rtlCol="0">
            <a:spAutoFit/>
          </a:bodyPr>
          <a:lstStyle/>
          <a:p>
            <a:r>
              <a:rPr lang="en-US" dirty="0"/>
              <a:t>Speed Test Page </a:t>
            </a:r>
          </a:p>
        </p:txBody>
      </p:sp>
      <p:cxnSp>
        <p:nvCxnSpPr>
          <p:cNvPr id="67" name="Straight Arrow Connector 15">
            <a:extLst>
              <a:ext uri="{FF2B5EF4-FFF2-40B4-BE49-F238E27FC236}">
                <a16:creationId xmlns:a16="http://schemas.microsoft.com/office/drawing/2014/main" id="{53FC293C-7C98-4A9A-8A97-D0AB0C0CB4CC}"/>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17">
            <a:extLst>
              <a:ext uri="{FF2B5EF4-FFF2-40B4-BE49-F238E27FC236}">
                <a16:creationId xmlns:a16="http://schemas.microsoft.com/office/drawing/2014/main" id="{300C02B8-128B-4704-931E-35771F52FB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69" name="TextBox 18">
            <a:extLst>
              <a:ext uri="{FF2B5EF4-FFF2-40B4-BE49-F238E27FC236}">
                <a16:creationId xmlns:a16="http://schemas.microsoft.com/office/drawing/2014/main" id="{D2123DB6-A95B-4D9B-A5ED-D523F3D42D96}"/>
              </a:ext>
            </a:extLst>
          </p:cNvPr>
          <p:cNvSpPr txBox="1"/>
          <p:nvPr/>
        </p:nvSpPr>
        <p:spPr>
          <a:xfrm>
            <a:off x="7624412" y="1525744"/>
            <a:ext cx="2018502" cy="646331"/>
          </a:xfrm>
          <a:prstGeom prst="rect">
            <a:avLst/>
          </a:prstGeom>
          <a:noFill/>
        </p:spPr>
        <p:txBody>
          <a:bodyPr wrap="none" rtlCol="0">
            <a:spAutoFit/>
          </a:bodyPr>
          <a:lstStyle/>
          <a:p>
            <a:pPr algn="ctr"/>
            <a:r>
              <a:rPr lang="en-US" dirty="0"/>
              <a:t>3. Choose Pages </a:t>
            </a:r>
          </a:p>
          <a:p>
            <a:pPr algn="ctr"/>
            <a:r>
              <a:rPr lang="en-US" dirty="0"/>
              <a:t>Option</a:t>
            </a:r>
          </a:p>
        </p:txBody>
      </p:sp>
      <p:sp>
        <p:nvSpPr>
          <p:cNvPr id="70" name="TextBox 19">
            <a:extLst>
              <a:ext uri="{FF2B5EF4-FFF2-40B4-BE49-F238E27FC236}">
                <a16:creationId xmlns:a16="http://schemas.microsoft.com/office/drawing/2014/main" id="{9445FA46-753D-465D-84BA-69D7FA017BA3}"/>
              </a:ext>
            </a:extLst>
          </p:cNvPr>
          <p:cNvSpPr txBox="1"/>
          <p:nvPr/>
        </p:nvSpPr>
        <p:spPr>
          <a:xfrm>
            <a:off x="10600227" y="1805869"/>
            <a:ext cx="1383840" cy="646331"/>
          </a:xfrm>
          <a:prstGeom prst="rect">
            <a:avLst/>
          </a:prstGeom>
          <a:noFill/>
        </p:spPr>
        <p:txBody>
          <a:bodyPr wrap="none" rtlCol="0">
            <a:spAutoFit/>
          </a:bodyPr>
          <a:lstStyle/>
          <a:p>
            <a:r>
              <a:rPr lang="en-US" dirty="0"/>
              <a:t>Page Option </a:t>
            </a:r>
          </a:p>
          <a:p>
            <a:r>
              <a:rPr lang="en-US" dirty="0"/>
              <a:t>Popup</a:t>
            </a:r>
          </a:p>
        </p:txBody>
      </p:sp>
      <p:pic>
        <p:nvPicPr>
          <p:cNvPr id="71" name="Picture 20">
            <a:extLst>
              <a:ext uri="{FF2B5EF4-FFF2-40B4-BE49-F238E27FC236}">
                <a16:creationId xmlns:a16="http://schemas.microsoft.com/office/drawing/2014/main" id="{B6957694-63EC-43D7-BBF4-D389AE3208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72" name="Straight Arrow Connector 23">
            <a:extLst>
              <a:ext uri="{FF2B5EF4-FFF2-40B4-BE49-F238E27FC236}">
                <a16:creationId xmlns:a16="http://schemas.microsoft.com/office/drawing/2014/main" id="{A24BA12C-FCAC-4632-BFF2-B355723476EA}"/>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0">
            <a:extLst>
              <a:ext uri="{FF2B5EF4-FFF2-40B4-BE49-F238E27FC236}">
                <a16:creationId xmlns:a16="http://schemas.microsoft.com/office/drawing/2014/main" id="{A0021610-5C6C-4632-AEB2-33970A2D2BC2}"/>
              </a:ext>
            </a:extLst>
          </p:cNvPr>
          <p:cNvSpPr txBox="1"/>
          <p:nvPr/>
        </p:nvSpPr>
        <p:spPr>
          <a:xfrm>
            <a:off x="10135052" y="2850713"/>
            <a:ext cx="1330942" cy="646331"/>
          </a:xfrm>
          <a:prstGeom prst="rect">
            <a:avLst/>
          </a:prstGeom>
          <a:noFill/>
        </p:spPr>
        <p:txBody>
          <a:bodyPr wrap="none" rtlCol="0">
            <a:spAutoFit/>
          </a:bodyPr>
          <a:lstStyle/>
          <a:p>
            <a:r>
              <a:rPr lang="en-US" dirty="0"/>
              <a:t>4. Save </a:t>
            </a:r>
          </a:p>
          <a:p>
            <a:r>
              <a:rPr lang="en-US" dirty="0"/>
              <a:t>Page Option</a:t>
            </a:r>
          </a:p>
        </p:txBody>
      </p:sp>
      <p:sp>
        <p:nvSpPr>
          <p:cNvPr id="74" name="TextBox 31">
            <a:extLst>
              <a:ext uri="{FF2B5EF4-FFF2-40B4-BE49-F238E27FC236}">
                <a16:creationId xmlns:a16="http://schemas.microsoft.com/office/drawing/2014/main" id="{26519B3F-AC10-4D1F-AA63-0A9C4BE88DFD}"/>
              </a:ext>
            </a:extLst>
          </p:cNvPr>
          <p:cNvSpPr txBox="1"/>
          <p:nvPr/>
        </p:nvSpPr>
        <p:spPr>
          <a:xfrm>
            <a:off x="9134265" y="4945016"/>
            <a:ext cx="2001574" cy="369332"/>
          </a:xfrm>
          <a:prstGeom prst="rect">
            <a:avLst/>
          </a:prstGeom>
          <a:noFill/>
        </p:spPr>
        <p:txBody>
          <a:bodyPr wrap="none" rtlCol="0">
            <a:spAutoFit/>
          </a:bodyPr>
          <a:lstStyle/>
          <a:p>
            <a:r>
              <a:rPr lang="en-US" dirty="0"/>
              <a:t>Speed Test Page </a:t>
            </a:r>
          </a:p>
        </p:txBody>
      </p:sp>
      <p:pic>
        <p:nvPicPr>
          <p:cNvPr id="75" name="Picture 32">
            <a:extLst>
              <a:ext uri="{FF2B5EF4-FFF2-40B4-BE49-F238E27FC236}">
                <a16:creationId xmlns:a16="http://schemas.microsoft.com/office/drawing/2014/main" id="{0F4AC78B-1F59-4515-BAD1-F08C49CFB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4040" y="3913978"/>
            <a:ext cx="1049520" cy="1049520"/>
          </a:xfrm>
          <a:prstGeom prst="rect">
            <a:avLst/>
          </a:prstGeom>
        </p:spPr>
      </p:pic>
      <p:cxnSp>
        <p:nvCxnSpPr>
          <p:cNvPr id="76" name="Straight Arrow Connector 33">
            <a:extLst>
              <a:ext uri="{FF2B5EF4-FFF2-40B4-BE49-F238E27FC236}">
                <a16:creationId xmlns:a16="http://schemas.microsoft.com/office/drawing/2014/main" id="{79784484-6ED4-47F6-9D86-A00BE2EDAAA0}"/>
              </a:ext>
            </a:extLst>
          </p:cNvPr>
          <p:cNvCxnSpPr>
            <a:cxnSpLocks/>
            <a:stCxn id="71" idx="1"/>
          </p:cNvCxnSpPr>
          <p:nvPr/>
        </p:nvCxnSpPr>
        <p:spPr>
          <a:xfrm flipH="1">
            <a:off x="7453560" y="4373160"/>
            <a:ext cx="2156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C27CFC74-9EB3-4DD1-A610-E83B6A17EC11}"/>
              </a:ext>
            </a:extLst>
          </p:cNvPr>
          <p:cNvSpPr txBox="1"/>
          <p:nvPr/>
        </p:nvSpPr>
        <p:spPr>
          <a:xfrm>
            <a:off x="7397683" y="3927044"/>
            <a:ext cx="2245231" cy="369332"/>
          </a:xfrm>
          <a:prstGeom prst="rect">
            <a:avLst/>
          </a:prstGeom>
          <a:noFill/>
        </p:spPr>
        <p:txBody>
          <a:bodyPr wrap="none" rtlCol="0">
            <a:spAutoFit/>
          </a:bodyPr>
          <a:lstStyle/>
          <a:p>
            <a:pPr algn="ctr"/>
            <a:r>
              <a:rPr lang="en-US" dirty="0" err="1"/>
              <a:t>5.Check</a:t>
            </a:r>
            <a:r>
              <a:rPr lang="en-US" dirty="0"/>
              <a:t> Speed Test</a:t>
            </a:r>
          </a:p>
        </p:txBody>
      </p:sp>
      <p:sp>
        <p:nvSpPr>
          <p:cNvPr id="78" name="TextBox 38">
            <a:extLst>
              <a:ext uri="{FF2B5EF4-FFF2-40B4-BE49-F238E27FC236}">
                <a16:creationId xmlns:a16="http://schemas.microsoft.com/office/drawing/2014/main" id="{067C274C-970A-43CB-BB98-3D76BDEA5260}"/>
              </a:ext>
            </a:extLst>
          </p:cNvPr>
          <p:cNvSpPr txBox="1"/>
          <p:nvPr/>
        </p:nvSpPr>
        <p:spPr>
          <a:xfrm>
            <a:off x="5968455" y="4927965"/>
            <a:ext cx="1978811" cy="369332"/>
          </a:xfrm>
          <a:prstGeom prst="rect">
            <a:avLst/>
          </a:prstGeom>
          <a:noFill/>
        </p:spPr>
        <p:txBody>
          <a:bodyPr wrap="none" rtlCol="0">
            <a:spAutoFit/>
          </a:bodyPr>
          <a:lstStyle/>
          <a:p>
            <a:r>
              <a:rPr lang="en-US" dirty="0"/>
              <a:t>Check Result Table </a:t>
            </a:r>
          </a:p>
        </p:txBody>
      </p:sp>
      <p:cxnSp>
        <p:nvCxnSpPr>
          <p:cNvPr id="79" name="Straight Arrow Connector 39">
            <a:extLst>
              <a:ext uri="{FF2B5EF4-FFF2-40B4-BE49-F238E27FC236}">
                <a16:creationId xmlns:a16="http://schemas.microsoft.com/office/drawing/2014/main" id="{3030E707-7BE6-4140-991A-C575C91659DE}"/>
              </a:ext>
            </a:extLst>
          </p:cNvPr>
          <p:cNvCxnSpPr>
            <a:cxnSpLocks/>
          </p:cNvCxnSpPr>
          <p:nvPr/>
        </p:nvCxnSpPr>
        <p:spPr>
          <a:xfrm flipH="1" flipV="1">
            <a:off x="4597861" y="441750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40">
            <a:extLst>
              <a:ext uri="{FF2B5EF4-FFF2-40B4-BE49-F238E27FC236}">
                <a16:creationId xmlns:a16="http://schemas.microsoft.com/office/drawing/2014/main" id="{BAF48DF6-2924-43C9-B088-2782DC25796E}"/>
              </a:ext>
            </a:extLst>
          </p:cNvPr>
          <p:cNvSpPr txBox="1"/>
          <p:nvPr/>
        </p:nvSpPr>
        <p:spPr>
          <a:xfrm>
            <a:off x="4783492" y="4069406"/>
            <a:ext cx="1472967" cy="369332"/>
          </a:xfrm>
          <a:prstGeom prst="rect">
            <a:avLst/>
          </a:prstGeom>
          <a:noFill/>
        </p:spPr>
        <p:txBody>
          <a:bodyPr wrap="none" rtlCol="0">
            <a:spAutoFit/>
          </a:bodyPr>
          <a:lstStyle/>
          <a:p>
            <a:r>
              <a:rPr lang="en-US" dirty="0"/>
              <a:t>6. Save Result</a:t>
            </a:r>
          </a:p>
        </p:txBody>
      </p:sp>
    </p:spTree>
    <p:extLst>
      <p:ext uri="{BB962C8B-B14F-4D97-AF65-F5344CB8AC3E}">
        <p14:creationId xmlns:p14="http://schemas.microsoft.com/office/powerpoint/2010/main" val="410246883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5434501" cy="800219"/>
            <a:chOff x="1949291" y="371073"/>
            <a:chExt cx="5434501" cy="800219"/>
          </a:xfrm>
        </p:grpSpPr>
        <p:sp>
          <p:nvSpPr>
            <p:cNvPr id="41" name="文本框 40"/>
            <p:cNvSpPr txBox="1"/>
            <p:nvPr/>
          </p:nvSpPr>
          <p:spPr>
            <a:xfrm>
              <a:off x="1949291" y="371073"/>
              <a:ext cx="5434501"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JAVASCRIPT ERROR TEST</a:t>
              </a:r>
              <a:endParaRPr lang="zh-CN" altLang="en-US" sz="4000" b="1" dirty="0">
                <a:solidFill>
                  <a:schemeClr val="accent1"/>
                </a:solidFill>
                <a:latin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1" y="1749128"/>
            <a:ext cx="5819810" cy="3108543"/>
          </a:xfrm>
          <a:prstGeom prst="rect">
            <a:avLst/>
          </a:prstGeom>
        </p:spPr>
        <p:txBody>
          <a:bodyPr wrap="square">
            <a:spAutoFit/>
          </a:bodyPr>
          <a:lstStyle/>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With a large and complex site, it is easy to introduce errors in your JavaScript code by accident.</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We use real browsers to test every page, we experience JavaScript errors as we browse your website, just like a user would</a:t>
            </a:r>
          </a:p>
        </p:txBody>
      </p:sp>
      <p:grpSp>
        <p:nvGrpSpPr>
          <p:cNvPr id="2" name="Nhóm 1">
            <a:extLst>
              <a:ext uri="{FF2B5EF4-FFF2-40B4-BE49-F238E27FC236}">
                <a16:creationId xmlns:a16="http://schemas.microsoft.com/office/drawing/2014/main" id="{15B51813-C0AB-4E1A-89EE-5D1474FCE417}"/>
              </a:ext>
            </a:extLst>
          </p:cNvPr>
          <p:cNvGrpSpPr/>
          <p:nvPr/>
        </p:nvGrpSpPr>
        <p:grpSpPr>
          <a:xfrm>
            <a:off x="7726018" y="1749128"/>
            <a:ext cx="2795321" cy="2730589"/>
            <a:chOff x="8193157" y="1655495"/>
            <a:chExt cx="2795321" cy="2730589"/>
          </a:xfrm>
        </p:grpSpPr>
        <p:pic>
          <p:nvPicPr>
            <p:cNvPr id="44036" name="Picture 4" descr="Káº¿t quáº£ hÃ¬nh áº£nh cho javascript  icon">
              <a:extLst>
                <a:ext uri="{FF2B5EF4-FFF2-40B4-BE49-F238E27FC236}">
                  <a16:creationId xmlns:a16="http://schemas.microsoft.com/office/drawing/2014/main" id="{4F5DE758-535C-47D1-A849-065A352C6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6521" y="1655495"/>
              <a:ext cx="2401957" cy="2401957"/>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Káº¿t quáº£ hÃ¬nh áº£nh cho ERROR ICON">
              <a:extLst>
                <a:ext uri="{FF2B5EF4-FFF2-40B4-BE49-F238E27FC236}">
                  <a16:creationId xmlns:a16="http://schemas.microsoft.com/office/drawing/2014/main" id="{6D6D5DE8-4099-4BF6-9206-627D6F461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157" y="3365667"/>
              <a:ext cx="1020417" cy="1020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959114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485297"/>
            <a:ext cx="4842992" cy="800219"/>
            <a:chOff x="1949291" y="371073"/>
            <a:chExt cx="4842992" cy="800219"/>
          </a:xfrm>
        </p:grpSpPr>
        <p:sp>
          <p:nvSpPr>
            <p:cNvPr id="41" name="文本框 40"/>
            <p:cNvSpPr txBox="1"/>
            <p:nvPr/>
          </p:nvSpPr>
          <p:spPr>
            <a:xfrm>
              <a:off x="1949291" y="371073"/>
              <a:ext cx="4842992" cy="646331"/>
            </a:xfrm>
            <a:prstGeom prst="rect">
              <a:avLst/>
            </a:prstGeom>
            <a:noFill/>
          </p:spPr>
          <p:txBody>
            <a:bodyPr wrap="none" rtlCol="0">
              <a:spAutoFit/>
              <a:scene3d>
                <a:camera prst="orthographicFront"/>
                <a:lightRig rig="threePt" dir="t"/>
              </a:scene3d>
              <a:sp3d contourW="12700"/>
            </a:bodyPr>
            <a:lstStyle/>
            <a:p>
              <a:r>
                <a:rPr lang="en-US" altLang="zh-CN" sz="3600" b="1" dirty="0">
                  <a:solidFill>
                    <a:schemeClr val="tx1">
                      <a:lumMod val="75000"/>
                      <a:lumOff val="25000"/>
                    </a:schemeClr>
                  </a:solidFill>
                  <a:latin typeface="Calibri" panose="020F0502020204030204" pitchFamily="34" charset="0"/>
                  <a:cs typeface="Calibri" panose="020F0502020204030204" pitchFamily="34" charset="0"/>
                </a:rPr>
                <a:t>JAVASCRIPT ERROR TEST</a:t>
              </a:r>
              <a:endParaRPr lang="zh-CN" altLang="en-US" sz="3600" b="1"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pic>
        <p:nvPicPr>
          <p:cNvPr id="49" name="Picture 3">
            <a:extLst>
              <a:ext uri="{FF2B5EF4-FFF2-40B4-BE49-F238E27FC236}">
                <a16:creationId xmlns:a16="http://schemas.microsoft.com/office/drawing/2014/main" id="{EAC5D18A-591C-462F-BEE4-5BCA13C2C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076" y="1604081"/>
            <a:ext cx="879038" cy="879038"/>
          </a:xfrm>
          <a:prstGeom prst="rect">
            <a:avLst/>
          </a:prstGeom>
        </p:spPr>
      </p:pic>
      <p:cxnSp>
        <p:nvCxnSpPr>
          <p:cNvPr id="50" name="Straight Arrow Connector 4">
            <a:extLst>
              <a:ext uri="{FF2B5EF4-FFF2-40B4-BE49-F238E27FC236}">
                <a16:creationId xmlns:a16="http://schemas.microsoft.com/office/drawing/2014/main" id="{6E319681-38FB-4BDD-B92F-14D693AE7397}"/>
              </a:ext>
            </a:extLst>
          </p:cNvPr>
          <p:cNvCxnSpPr>
            <a:cxnSpLocks/>
          </p:cNvCxnSpPr>
          <p:nvPr/>
        </p:nvCxnSpPr>
        <p:spPr>
          <a:xfrm>
            <a:off x="1075064" y="2183747"/>
            <a:ext cx="21104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
            <a:extLst>
              <a:ext uri="{FF2B5EF4-FFF2-40B4-BE49-F238E27FC236}">
                <a16:creationId xmlns:a16="http://schemas.microsoft.com/office/drawing/2014/main" id="{A50707DC-13F8-4530-B1DE-8921EEBDA0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5644" y="1690202"/>
            <a:ext cx="1089286" cy="1089286"/>
          </a:xfrm>
          <a:prstGeom prst="rect">
            <a:avLst/>
          </a:prstGeom>
        </p:spPr>
      </p:pic>
      <p:pic>
        <p:nvPicPr>
          <p:cNvPr id="52" name="Picture 6">
            <a:extLst>
              <a:ext uri="{FF2B5EF4-FFF2-40B4-BE49-F238E27FC236}">
                <a16:creationId xmlns:a16="http://schemas.microsoft.com/office/drawing/2014/main" id="{81F4C81F-0F23-49B0-B29B-77A8CA1400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595" y="1670465"/>
            <a:ext cx="1049520" cy="1049520"/>
          </a:xfrm>
          <a:prstGeom prst="rect">
            <a:avLst/>
          </a:prstGeom>
        </p:spPr>
      </p:pic>
      <p:pic>
        <p:nvPicPr>
          <p:cNvPr id="53" name="Picture 7">
            <a:extLst>
              <a:ext uri="{FF2B5EF4-FFF2-40B4-BE49-F238E27FC236}">
                <a16:creationId xmlns:a16="http://schemas.microsoft.com/office/drawing/2014/main" id="{3F12AFAC-CA9C-4A14-BC35-C09B014C79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76806" y="3574863"/>
            <a:ext cx="1236480" cy="1236480"/>
          </a:xfrm>
          <a:prstGeom prst="rect">
            <a:avLst/>
          </a:prstGeom>
        </p:spPr>
      </p:pic>
      <p:sp>
        <p:nvSpPr>
          <p:cNvPr id="54" name="TextBox 8">
            <a:extLst>
              <a:ext uri="{FF2B5EF4-FFF2-40B4-BE49-F238E27FC236}">
                <a16:creationId xmlns:a16="http://schemas.microsoft.com/office/drawing/2014/main" id="{F0973964-844F-47EC-9153-77ECFE726305}"/>
              </a:ext>
            </a:extLst>
          </p:cNvPr>
          <p:cNvSpPr txBox="1"/>
          <p:nvPr/>
        </p:nvSpPr>
        <p:spPr>
          <a:xfrm>
            <a:off x="207550" y="2517302"/>
            <a:ext cx="6126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a:t>
            </a:r>
          </a:p>
        </p:txBody>
      </p:sp>
      <p:sp>
        <p:nvSpPr>
          <p:cNvPr id="55" name="TextBox 10">
            <a:extLst>
              <a:ext uri="{FF2B5EF4-FFF2-40B4-BE49-F238E27FC236}">
                <a16:creationId xmlns:a16="http://schemas.microsoft.com/office/drawing/2014/main" id="{E2B55486-4301-4C69-A520-4BD5606BC2D4}"/>
              </a:ext>
            </a:extLst>
          </p:cNvPr>
          <p:cNvSpPr txBox="1"/>
          <p:nvPr/>
        </p:nvSpPr>
        <p:spPr>
          <a:xfrm>
            <a:off x="995338" y="1814415"/>
            <a:ext cx="217508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1. Login as Staff role  </a:t>
            </a:r>
          </a:p>
        </p:txBody>
      </p:sp>
      <p:sp>
        <p:nvSpPr>
          <p:cNvPr id="56" name="TextBox 11">
            <a:extLst>
              <a:ext uri="{FF2B5EF4-FFF2-40B4-BE49-F238E27FC236}">
                <a16:creationId xmlns:a16="http://schemas.microsoft.com/office/drawing/2014/main" id="{2D6903B5-0D15-429C-B5DC-44B5B7A92D61}"/>
              </a:ext>
            </a:extLst>
          </p:cNvPr>
          <p:cNvSpPr txBox="1"/>
          <p:nvPr/>
        </p:nvSpPr>
        <p:spPr>
          <a:xfrm>
            <a:off x="3165644" y="2903701"/>
            <a:ext cx="11652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Staff Page </a:t>
            </a:r>
          </a:p>
        </p:txBody>
      </p:sp>
      <p:cxnSp>
        <p:nvCxnSpPr>
          <p:cNvPr id="64" name="Straight Arrow Connector 12">
            <a:extLst>
              <a:ext uri="{FF2B5EF4-FFF2-40B4-BE49-F238E27FC236}">
                <a16:creationId xmlns:a16="http://schemas.microsoft.com/office/drawing/2014/main" id="{FF220329-5A06-4E5F-BC8B-842B09CA4B88}"/>
              </a:ext>
            </a:extLst>
          </p:cNvPr>
          <p:cNvCxnSpPr>
            <a:cxnSpLocks/>
          </p:cNvCxnSpPr>
          <p:nvPr/>
        </p:nvCxnSpPr>
        <p:spPr>
          <a:xfrm>
            <a:off x="4212145" y="2204029"/>
            <a:ext cx="2469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13">
            <a:extLst>
              <a:ext uri="{FF2B5EF4-FFF2-40B4-BE49-F238E27FC236}">
                <a16:creationId xmlns:a16="http://schemas.microsoft.com/office/drawing/2014/main" id="{79B60F53-8364-4AE6-9C79-38964583C778}"/>
              </a:ext>
            </a:extLst>
          </p:cNvPr>
          <p:cNvSpPr txBox="1"/>
          <p:nvPr/>
        </p:nvSpPr>
        <p:spPr>
          <a:xfrm>
            <a:off x="4356450" y="1604081"/>
            <a:ext cx="2161599"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2. Choose JavaScript Test</a:t>
            </a:r>
          </a:p>
        </p:txBody>
      </p:sp>
      <p:sp>
        <p:nvSpPr>
          <p:cNvPr id="66" name="TextBox 14">
            <a:extLst>
              <a:ext uri="{FF2B5EF4-FFF2-40B4-BE49-F238E27FC236}">
                <a16:creationId xmlns:a16="http://schemas.microsoft.com/office/drawing/2014/main" id="{A1CC905D-5DEA-41FE-88BD-D098E6711D46}"/>
              </a:ext>
            </a:extLst>
          </p:cNvPr>
          <p:cNvSpPr txBox="1"/>
          <p:nvPr/>
        </p:nvSpPr>
        <p:spPr>
          <a:xfrm>
            <a:off x="6038521" y="2737514"/>
            <a:ext cx="203478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JavaScript Test Page</a:t>
            </a:r>
          </a:p>
        </p:txBody>
      </p:sp>
      <p:cxnSp>
        <p:nvCxnSpPr>
          <p:cNvPr id="67" name="Straight Arrow Connector 15">
            <a:extLst>
              <a:ext uri="{FF2B5EF4-FFF2-40B4-BE49-F238E27FC236}">
                <a16:creationId xmlns:a16="http://schemas.microsoft.com/office/drawing/2014/main" id="{53FC293C-7C98-4A9A-8A97-D0AB0C0CB4CC}"/>
              </a:ext>
            </a:extLst>
          </p:cNvPr>
          <p:cNvCxnSpPr>
            <a:cxnSpLocks/>
          </p:cNvCxnSpPr>
          <p:nvPr/>
        </p:nvCxnSpPr>
        <p:spPr>
          <a:xfrm>
            <a:off x="7665179" y="2129035"/>
            <a:ext cx="19451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17">
            <a:extLst>
              <a:ext uri="{FF2B5EF4-FFF2-40B4-BE49-F238E27FC236}">
                <a16:creationId xmlns:a16="http://schemas.microsoft.com/office/drawing/2014/main" id="{300C02B8-128B-4704-931E-35771F52FB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1626836"/>
            <a:ext cx="1049520" cy="1049520"/>
          </a:xfrm>
          <a:prstGeom prst="rect">
            <a:avLst/>
          </a:prstGeom>
        </p:spPr>
      </p:pic>
      <p:sp>
        <p:nvSpPr>
          <p:cNvPr id="69" name="TextBox 18">
            <a:extLst>
              <a:ext uri="{FF2B5EF4-FFF2-40B4-BE49-F238E27FC236}">
                <a16:creationId xmlns:a16="http://schemas.microsoft.com/office/drawing/2014/main" id="{D2123DB6-A95B-4D9B-A5ED-D523F3D42D96}"/>
              </a:ext>
            </a:extLst>
          </p:cNvPr>
          <p:cNvSpPr txBox="1"/>
          <p:nvPr/>
        </p:nvSpPr>
        <p:spPr>
          <a:xfrm>
            <a:off x="7759289" y="1525744"/>
            <a:ext cx="1748747"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3. Choose Pages </a:t>
            </a:r>
          </a:p>
          <a:p>
            <a:pPr algn="ctr"/>
            <a:r>
              <a:rPr lang="en-US" dirty="0">
                <a:latin typeface="Calibri" panose="020F0502020204030204" pitchFamily="34" charset="0"/>
                <a:cs typeface="Calibri" panose="020F0502020204030204" pitchFamily="34" charset="0"/>
              </a:rPr>
              <a:t>Option</a:t>
            </a:r>
          </a:p>
        </p:txBody>
      </p:sp>
      <p:sp>
        <p:nvSpPr>
          <p:cNvPr id="70" name="TextBox 19">
            <a:extLst>
              <a:ext uri="{FF2B5EF4-FFF2-40B4-BE49-F238E27FC236}">
                <a16:creationId xmlns:a16="http://schemas.microsoft.com/office/drawing/2014/main" id="{9445FA46-753D-465D-84BA-69D7FA017BA3}"/>
              </a:ext>
            </a:extLst>
          </p:cNvPr>
          <p:cNvSpPr txBox="1"/>
          <p:nvPr/>
        </p:nvSpPr>
        <p:spPr>
          <a:xfrm>
            <a:off x="10600227" y="1805869"/>
            <a:ext cx="1383840"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Page Option </a:t>
            </a:r>
          </a:p>
          <a:p>
            <a:r>
              <a:rPr lang="en-US" dirty="0">
                <a:latin typeface="Calibri" panose="020F0502020204030204" pitchFamily="34" charset="0"/>
                <a:cs typeface="Calibri" panose="020F0502020204030204" pitchFamily="34" charset="0"/>
              </a:rPr>
              <a:t>Popup</a:t>
            </a:r>
          </a:p>
        </p:txBody>
      </p:sp>
      <p:pic>
        <p:nvPicPr>
          <p:cNvPr id="71" name="Picture 20">
            <a:extLst>
              <a:ext uri="{FF2B5EF4-FFF2-40B4-BE49-F238E27FC236}">
                <a16:creationId xmlns:a16="http://schemas.microsoft.com/office/drawing/2014/main" id="{B6957694-63EC-43D7-BBF4-D389AE3208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0292" y="3848400"/>
            <a:ext cx="1049520" cy="1049520"/>
          </a:xfrm>
          <a:prstGeom prst="rect">
            <a:avLst/>
          </a:prstGeom>
        </p:spPr>
      </p:pic>
      <p:cxnSp>
        <p:nvCxnSpPr>
          <p:cNvPr id="72" name="Straight Arrow Connector 23">
            <a:extLst>
              <a:ext uri="{FF2B5EF4-FFF2-40B4-BE49-F238E27FC236}">
                <a16:creationId xmlns:a16="http://schemas.microsoft.com/office/drawing/2014/main" id="{A24BA12C-FCAC-4632-BFF2-B355723476EA}"/>
              </a:ext>
            </a:extLst>
          </p:cNvPr>
          <p:cNvCxnSpPr>
            <a:cxnSpLocks/>
          </p:cNvCxnSpPr>
          <p:nvPr/>
        </p:nvCxnSpPr>
        <p:spPr>
          <a:xfrm>
            <a:off x="10135052" y="2517302"/>
            <a:ext cx="0" cy="1440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30">
            <a:extLst>
              <a:ext uri="{FF2B5EF4-FFF2-40B4-BE49-F238E27FC236}">
                <a16:creationId xmlns:a16="http://schemas.microsoft.com/office/drawing/2014/main" id="{A0021610-5C6C-4632-AEB2-33970A2D2BC2}"/>
              </a:ext>
            </a:extLst>
          </p:cNvPr>
          <p:cNvSpPr txBox="1"/>
          <p:nvPr/>
        </p:nvSpPr>
        <p:spPr>
          <a:xfrm>
            <a:off x="10135052" y="2850713"/>
            <a:ext cx="1330942"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4. Save </a:t>
            </a:r>
          </a:p>
          <a:p>
            <a:r>
              <a:rPr lang="en-US" dirty="0">
                <a:latin typeface="Calibri" panose="020F0502020204030204" pitchFamily="34" charset="0"/>
                <a:cs typeface="Calibri" panose="020F0502020204030204" pitchFamily="34" charset="0"/>
              </a:rPr>
              <a:t>Page Option</a:t>
            </a:r>
          </a:p>
        </p:txBody>
      </p:sp>
      <p:sp>
        <p:nvSpPr>
          <p:cNvPr id="74" name="TextBox 31">
            <a:extLst>
              <a:ext uri="{FF2B5EF4-FFF2-40B4-BE49-F238E27FC236}">
                <a16:creationId xmlns:a16="http://schemas.microsoft.com/office/drawing/2014/main" id="{26519B3F-AC10-4D1F-AA63-0A9C4BE88DFD}"/>
              </a:ext>
            </a:extLst>
          </p:cNvPr>
          <p:cNvSpPr txBox="1"/>
          <p:nvPr/>
        </p:nvSpPr>
        <p:spPr>
          <a:xfrm>
            <a:off x="9134265" y="4945016"/>
            <a:ext cx="203478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JavaScript Test Page</a:t>
            </a:r>
          </a:p>
        </p:txBody>
      </p:sp>
      <p:pic>
        <p:nvPicPr>
          <p:cNvPr id="75" name="Picture 32">
            <a:extLst>
              <a:ext uri="{FF2B5EF4-FFF2-40B4-BE49-F238E27FC236}">
                <a16:creationId xmlns:a16="http://schemas.microsoft.com/office/drawing/2014/main" id="{0F4AC78B-1F59-4515-BAD1-F08C49CFBA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4040" y="3913978"/>
            <a:ext cx="1049520" cy="1049520"/>
          </a:xfrm>
          <a:prstGeom prst="rect">
            <a:avLst/>
          </a:prstGeom>
        </p:spPr>
      </p:pic>
      <p:cxnSp>
        <p:nvCxnSpPr>
          <p:cNvPr id="76" name="Straight Arrow Connector 33">
            <a:extLst>
              <a:ext uri="{FF2B5EF4-FFF2-40B4-BE49-F238E27FC236}">
                <a16:creationId xmlns:a16="http://schemas.microsoft.com/office/drawing/2014/main" id="{79784484-6ED4-47F6-9D86-A00BE2EDAAA0}"/>
              </a:ext>
            </a:extLst>
          </p:cNvPr>
          <p:cNvCxnSpPr>
            <a:cxnSpLocks/>
            <a:stCxn id="71" idx="1"/>
          </p:cNvCxnSpPr>
          <p:nvPr/>
        </p:nvCxnSpPr>
        <p:spPr>
          <a:xfrm flipH="1">
            <a:off x="7453560" y="4373160"/>
            <a:ext cx="2156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36">
            <a:extLst>
              <a:ext uri="{FF2B5EF4-FFF2-40B4-BE49-F238E27FC236}">
                <a16:creationId xmlns:a16="http://schemas.microsoft.com/office/drawing/2014/main" id="{C27CFC74-9EB3-4DD1-A610-E83B6A17EC11}"/>
              </a:ext>
            </a:extLst>
          </p:cNvPr>
          <p:cNvSpPr txBox="1"/>
          <p:nvPr/>
        </p:nvSpPr>
        <p:spPr>
          <a:xfrm>
            <a:off x="7543456" y="3716195"/>
            <a:ext cx="1954126"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5. Check JavaScript</a:t>
            </a:r>
          </a:p>
          <a:p>
            <a:pPr algn="ctr"/>
            <a:r>
              <a:rPr lang="en-US" dirty="0">
                <a:latin typeface="Calibri" panose="020F0502020204030204" pitchFamily="34" charset="0"/>
                <a:cs typeface="Calibri" panose="020F0502020204030204" pitchFamily="34" charset="0"/>
              </a:rPr>
              <a:t> Test</a:t>
            </a:r>
          </a:p>
        </p:txBody>
      </p:sp>
      <p:sp>
        <p:nvSpPr>
          <p:cNvPr id="78" name="TextBox 38">
            <a:extLst>
              <a:ext uri="{FF2B5EF4-FFF2-40B4-BE49-F238E27FC236}">
                <a16:creationId xmlns:a16="http://schemas.microsoft.com/office/drawing/2014/main" id="{067C274C-970A-43CB-BB98-3D76BDEA5260}"/>
              </a:ext>
            </a:extLst>
          </p:cNvPr>
          <p:cNvSpPr txBox="1"/>
          <p:nvPr/>
        </p:nvSpPr>
        <p:spPr>
          <a:xfrm>
            <a:off x="5968455" y="4927965"/>
            <a:ext cx="197881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Check Result Table </a:t>
            </a:r>
          </a:p>
        </p:txBody>
      </p:sp>
      <p:cxnSp>
        <p:nvCxnSpPr>
          <p:cNvPr id="79" name="Straight Arrow Connector 39">
            <a:extLst>
              <a:ext uri="{FF2B5EF4-FFF2-40B4-BE49-F238E27FC236}">
                <a16:creationId xmlns:a16="http://schemas.microsoft.com/office/drawing/2014/main" id="{3030E707-7BE6-4140-991A-C575C91659DE}"/>
              </a:ext>
            </a:extLst>
          </p:cNvPr>
          <p:cNvCxnSpPr>
            <a:cxnSpLocks/>
          </p:cNvCxnSpPr>
          <p:nvPr/>
        </p:nvCxnSpPr>
        <p:spPr>
          <a:xfrm flipH="1" flipV="1">
            <a:off x="4597861" y="4417508"/>
            <a:ext cx="1800373" cy="212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40">
            <a:extLst>
              <a:ext uri="{FF2B5EF4-FFF2-40B4-BE49-F238E27FC236}">
                <a16:creationId xmlns:a16="http://schemas.microsoft.com/office/drawing/2014/main" id="{BAF48DF6-2924-43C9-B088-2782DC25796E}"/>
              </a:ext>
            </a:extLst>
          </p:cNvPr>
          <p:cNvSpPr txBox="1"/>
          <p:nvPr/>
        </p:nvSpPr>
        <p:spPr>
          <a:xfrm>
            <a:off x="4783492" y="4069406"/>
            <a:ext cx="147296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6. Save Result</a:t>
            </a:r>
          </a:p>
        </p:txBody>
      </p:sp>
    </p:spTree>
    <p:extLst>
      <p:ext uri="{BB962C8B-B14F-4D97-AF65-F5344CB8AC3E}">
        <p14:creationId xmlns:p14="http://schemas.microsoft.com/office/powerpoint/2010/main" val="427283167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40" name="组合 39"/>
          <p:cNvGrpSpPr/>
          <p:nvPr/>
        </p:nvGrpSpPr>
        <p:grpSpPr>
          <a:xfrm>
            <a:off x="1195529" y="577630"/>
            <a:ext cx="7705441" cy="707886"/>
            <a:chOff x="1949291" y="463406"/>
            <a:chExt cx="7705441" cy="707886"/>
          </a:xfrm>
        </p:grpSpPr>
        <p:sp>
          <p:nvSpPr>
            <p:cNvPr id="41" name="文本框 40"/>
            <p:cNvSpPr txBox="1"/>
            <p:nvPr/>
          </p:nvSpPr>
          <p:spPr>
            <a:xfrm>
              <a:off x="4414195" y="463406"/>
              <a:ext cx="5240537" cy="707886"/>
            </a:xfrm>
            <a:prstGeom prst="rect">
              <a:avLst/>
            </a:prstGeom>
            <a:noFill/>
          </p:spPr>
          <p:txBody>
            <a:bodyPr wrap="none" rtlCol="0">
              <a:spAutoFit/>
              <a:scene3d>
                <a:camera prst="orthographicFront"/>
                <a:lightRig rig="threePt" dir="t"/>
              </a:scene3d>
              <a:sp3d contourW="12700"/>
            </a:bodyPr>
            <a:lstStyle/>
            <a:p>
              <a:r>
                <a:rPr lang="en-US" altLang="zh-CN" sz="4000" dirty="0">
                  <a:solidFill>
                    <a:schemeClr val="tx1">
                      <a:lumMod val="75000"/>
                      <a:lumOff val="25000"/>
                    </a:schemeClr>
                  </a:solidFill>
                  <a:latin typeface="Calibri" panose="020F0502020204030204" pitchFamily="34" charset="0"/>
                  <a:cs typeface="Calibri" panose="020F0502020204030204" pitchFamily="34" charset="0"/>
                </a:rPr>
                <a:t>SERVER BEHAVIOR TEST</a:t>
              </a:r>
              <a:endParaRPr lang="zh-CN" altLang="en-US" sz="4000" dirty="0">
                <a:solidFill>
                  <a:schemeClr val="accent1"/>
                </a:solidFill>
                <a:latin typeface="Calibri" panose="020F0502020204030204" pitchFamily="34" charset="0"/>
                <a:cs typeface="Calibri" panose="020F0502020204030204" pitchFamily="34" charset="0"/>
              </a:endParaRPr>
            </a:p>
          </p:txBody>
        </p:sp>
        <p:sp>
          <p:nvSpPr>
            <p:cNvPr id="42" name="文本框 41"/>
            <p:cNvSpPr txBox="1"/>
            <p:nvPr/>
          </p:nvSpPr>
          <p:spPr>
            <a:xfrm>
              <a:off x="1949291" y="863515"/>
              <a:ext cx="184731" cy="307777"/>
            </a:xfrm>
            <a:prstGeom prst="rect">
              <a:avLst/>
            </a:prstGeom>
            <a:noFill/>
          </p:spPr>
          <p:txBody>
            <a:bodyPr wrap="none" rtlCol="0">
              <a:spAutoFit/>
              <a:scene3d>
                <a:camera prst="orthographicFront"/>
                <a:lightRig rig="threePt" dir="t"/>
              </a:scene3d>
              <a:sp3d contourW="12700"/>
            </a:bodyPr>
            <a:lstStyle/>
            <a:p>
              <a:endParaRPr lang="zh-CN" altLang="en-US" sz="1400" b="1" dirty="0">
                <a:solidFill>
                  <a:schemeClr val="bg1">
                    <a:lumMod val="50000"/>
                  </a:schemeClr>
                </a:solidFill>
                <a:latin typeface="Calibri" panose="020F0502020204030204" pitchFamily="34" charset="0"/>
                <a:cs typeface="Calibri" panose="020F0502020204030204" pitchFamily="34" charset="0"/>
              </a:endParaRPr>
            </a:p>
          </p:txBody>
        </p:sp>
      </p:grpSp>
      <p:sp>
        <p:nvSpPr>
          <p:cNvPr id="29" name="Hình chữ nhật 28">
            <a:extLst>
              <a:ext uri="{FF2B5EF4-FFF2-40B4-BE49-F238E27FC236}">
                <a16:creationId xmlns:a16="http://schemas.microsoft.com/office/drawing/2014/main" id="{426C456C-F250-43CD-999C-F341158E57B3}"/>
              </a:ext>
            </a:extLst>
          </p:cNvPr>
          <p:cNvSpPr/>
          <p:nvPr/>
        </p:nvSpPr>
        <p:spPr>
          <a:xfrm>
            <a:off x="1152490" y="1749128"/>
            <a:ext cx="6441005" cy="3539430"/>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Many websites have invisible configuration problems that undermine their SEO, usability and performance. With 3 standard that we determine: </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SSL of the website</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redirection from non-WWW to WWW</a:t>
            </a:r>
          </a:p>
          <a:p>
            <a:pPr marL="342900"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redirection from http to https</a:t>
            </a:r>
          </a:p>
        </p:txBody>
      </p:sp>
      <p:pic>
        <p:nvPicPr>
          <p:cNvPr id="46082" name="Picture 2" descr="Káº¿t quáº£ hÃ¬nh áº£nh cho ssl https icon">
            <a:extLst>
              <a:ext uri="{FF2B5EF4-FFF2-40B4-BE49-F238E27FC236}">
                <a16:creationId xmlns:a16="http://schemas.microsoft.com/office/drawing/2014/main" id="{C2FD5921-175F-43D3-A656-F3AB68C9A6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39" y="128450"/>
            <a:ext cx="3144077" cy="1572039"/>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Káº¿t quáº£ hÃ¬nh áº£nh cho ssl icon">
            <a:extLst>
              <a:ext uri="{FF2B5EF4-FFF2-40B4-BE49-F238E27FC236}">
                <a16:creationId xmlns:a16="http://schemas.microsoft.com/office/drawing/2014/main" id="{D14AF3DC-07B2-4A03-8A4B-9DC98EA3D4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32200" y1="58600" x2="45400" y2="68400"/>
                        <a14:foregroundMark x1="59000" y1="51800" x2="48600" y2="59400"/>
                        <a14:foregroundMark x1="48600" y1="59400" x2="43600" y2="66600"/>
                        <a14:foregroundMark x1="60200" y1="52600" x2="64200" y2="71400"/>
                        <a14:foregroundMark x1="66200" y1="64400" x2="56200" y2="70000"/>
                        <a14:foregroundMark x1="56200" y1="70000" x2="42600" y2="65000"/>
                        <a14:foregroundMark x1="42600" y1="65000" x2="54600" y2="62200"/>
                        <a14:foregroundMark x1="54600" y1="62200" x2="42600" y2="56200"/>
                        <a14:foregroundMark x1="42600" y1="56200" x2="53200" y2="65200"/>
                        <a14:foregroundMark x1="53200" y1="65200" x2="45400" y2="56800"/>
                        <a14:foregroundMark x1="45400" y1="56800" x2="54200" y2="63400"/>
                        <a14:foregroundMark x1="54200" y1="63400" x2="43400" y2="60600"/>
                        <a14:foregroundMark x1="43400" y1="60600" x2="34000" y2="66000"/>
                        <a14:foregroundMark x1="34000" y1="66000" x2="48000" y2="70000"/>
                        <a14:foregroundMark x1="48000" y1="70000" x2="54800" y2="60400"/>
                        <a14:foregroundMark x1="54800" y1="60400" x2="64600" y2="63600"/>
                        <a14:foregroundMark x1="64600" y1="63600" x2="64600" y2="63000"/>
                        <a14:foregroundMark x1="51200" y1="63600" x2="32600" y2="73200"/>
                        <a14:foregroundMark x1="39400" y1="56800" x2="36600" y2="72600"/>
                        <a14:foregroundMark x1="48200" y1="14600" x2="48200" y2="10000"/>
                      </a14:backgroundRemoval>
                    </a14:imgEffect>
                  </a14:imgLayer>
                </a14:imgProps>
              </a:ext>
              <a:ext uri="{28A0092B-C50C-407E-A947-70E740481C1C}">
                <a14:useLocalDpi xmlns:a14="http://schemas.microsoft.com/office/drawing/2010/main" val="0"/>
              </a:ext>
            </a:extLst>
          </a:blip>
          <a:srcRect/>
          <a:stretch>
            <a:fillRect/>
          </a:stretch>
        </p:blipFill>
        <p:spPr bwMode="auto">
          <a:xfrm>
            <a:off x="7593495" y="1734696"/>
            <a:ext cx="2798693" cy="2798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9278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689" t="7719" r="5274"/>
          <a:stretch/>
        </p:blipFill>
        <p:spPr>
          <a:xfrm rot="10800000" flipV="1">
            <a:off x="5319484" y="0"/>
            <a:ext cx="6872516" cy="4005943"/>
          </a:xfrm>
          <a:prstGeom prst="rect">
            <a:avLst/>
          </a:prstGeom>
        </p:spPr>
      </p:pic>
      <p:sp>
        <p:nvSpPr>
          <p:cNvPr id="4" name="文本框 3"/>
          <p:cNvSpPr txBox="1"/>
          <p:nvPr/>
        </p:nvSpPr>
        <p:spPr>
          <a:xfrm>
            <a:off x="3311102" y="4159320"/>
            <a:ext cx="2420214"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b="1" dirty="0">
                <a:solidFill>
                  <a:schemeClr val="tx1">
                    <a:lumMod val="75000"/>
                    <a:lumOff val="25000"/>
                  </a:schemeClr>
                </a:solidFill>
                <a:latin typeface="Calibri" panose="020F0502020204030204" pitchFamily="34" charset="0"/>
                <a:cs typeface="经典综艺体简" panose="02010609000101010101" pitchFamily="49" charset="-122"/>
              </a:rPr>
              <a:t>OUTCOME</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endParaRPr>
          </a:p>
        </p:txBody>
      </p:sp>
      <p:sp>
        <p:nvSpPr>
          <p:cNvPr id="5" name="文本框 4"/>
          <p:cNvSpPr txBox="1"/>
          <p:nvPr/>
        </p:nvSpPr>
        <p:spPr>
          <a:xfrm>
            <a:off x="1429656" y="4749594"/>
            <a:ext cx="6183086" cy="523220"/>
          </a:xfrm>
          <a:prstGeom prst="rect">
            <a:avLst/>
          </a:prstGeom>
          <a:noFill/>
        </p:spPr>
        <p:txBody>
          <a:bodyPr wrap="square" rtlCol="0">
            <a:spAutoFit/>
            <a:scene3d>
              <a:camera prst="orthographicFront"/>
              <a:lightRig rig="threePt" dir="t"/>
            </a:scene3d>
            <a:sp3d contourW="12700"/>
          </a:bodyPr>
          <a:lstStyle/>
          <a:p>
            <a:pPr algn="ctr"/>
            <a:r>
              <a:rPr lang="en-US" altLang="zh-CN" sz="2800" dirty="0">
                <a:solidFill>
                  <a:schemeClr val="bg1">
                    <a:lumMod val="50000"/>
                  </a:schemeClr>
                </a:solidFill>
                <a:latin typeface="Calibri" panose="020F0502020204030204" pitchFamily="34" charset="0"/>
                <a:cs typeface="Calibri" panose="020F0502020204030204" pitchFamily="34" charset="0"/>
              </a:rPr>
              <a:t>Value and Challenge</a:t>
            </a:r>
            <a:endParaRPr lang="zh-CN" altLang="en-US" sz="2800" dirty="0">
              <a:solidFill>
                <a:schemeClr val="bg1">
                  <a:lumMod val="50000"/>
                </a:schemeClr>
              </a:solidFill>
              <a:latin typeface="Calibri" panose="020F0502020204030204" pitchFamily="34" charset="0"/>
              <a:cs typeface="Calibri" panose="020F0502020204030204" pitchFamily="34" charset="0"/>
            </a:endParaRPr>
          </a:p>
        </p:txBody>
      </p:sp>
      <p:grpSp>
        <p:nvGrpSpPr>
          <p:cNvPr id="11" name="组合 10"/>
          <p:cNvGrpSpPr/>
          <p:nvPr/>
        </p:nvGrpSpPr>
        <p:grpSpPr>
          <a:xfrm>
            <a:off x="2861054" y="1757924"/>
            <a:ext cx="2853945" cy="1888501"/>
            <a:chOff x="3127754" y="1243574"/>
            <a:chExt cx="2853945" cy="1888501"/>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754" y="1243574"/>
              <a:ext cx="2853945" cy="1888501"/>
            </a:xfrm>
            <a:prstGeom prst="rect">
              <a:avLst/>
            </a:prstGeom>
            <a:effectLst>
              <a:outerShdw blurRad="241300" sx="102000" sy="102000" algn="ctr" rotWithShape="0">
                <a:prstClr val="black">
                  <a:alpha val="40000"/>
                </a:prstClr>
              </a:outerShdw>
            </a:effectLst>
          </p:spPr>
        </p:pic>
        <p:sp>
          <p:nvSpPr>
            <p:cNvPr id="10" name="文本框 9"/>
            <p:cNvSpPr txBox="1"/>
            <p:nvPr/>
          </p:nvSpPr>
          <p:spPr>
            <a:xfrm>
              <a:off x="4265961" y="1824297"/>
              <a:ext cx="1043876" cy="1107996"/>
            </a:xfrm>
            <a:prstGeom prst="rect">
              <a:avLst/>
            </a:prstGeom>
            <a:noFill/>
            <a:effectLst>
              <a:outerShdw blurRad="241300" sx="102000" sy="102000" algn="ctr" rotWithShape="0">
                <a:prstClr val="black">
                  <a:alpha val="40000"/>
                </a:prstClr>
              </a:outerShdw>
            </a:effectLst>
          </p:spPr>
          <p:txBody>
            <a:bodyPr wrap="none" rtlCol="0">
              <a:spAutoFit/>
              <a:scene3d>
                <a:camera prst="orthographicFront"/>
                <a:lightRig rig="threePt" dir="t"/>
              </a:scene3d>
              <a:sp3d contourW="12700"/>
            </a:bodyPr>
            <a:lstStyle/>
            <a:p>
              <a:pPr algn="ctr"/>
              <a:r>
                <a:rPr lang="en-US" altLang="zh-CN" sz="6600" i="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rPr>
                <a:t>03</a:t>
              </a:r>
              <a:endParaRPr lang="zh-CN" altLang="en-US" sz="6600" i="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endParaRPr>
            </a:p>
          </p:txBody>
        </p:sp>
      </p:grpSp>
    </p:spTree>
    <p:extLst>
      <p:ext uri="{BB962C8B-B14F-4D97-AF65-F5344CB8AC3E}">
        <p14:creationId xmlns:p14="http://schemas.microsoft.com/office/powerpoint/2010/main" val="19681318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2999347" cy="1061829"/>
            <a:chOff x="1949291" y="371073"/>
            <a:chExt cx="2999347" cy="1061829"/>
          </a:xfrm>
        </p:grpSpPr>
        <p:sp>
          <p:nvSpPr>
            <p:cNvPr id="35" name="文本框 34"/>
            <p:cNvSpPr txBox="1"/>
            <p:nvPr/>
          </p:nvSpPr>
          <p:spPr>
            <a:xfrm>
              <a:off x="1949291" y="371073"/>
              <a:ext cx="2999347" cy="707886"/>
            </a:xfrm>
            <a:prstGeom prst="rect">
              <a:avLst/>
            </a:prstGeom>
            <a:noFill/>
          </p:spPr>
          <p:txBody>
            <a:bodyPr wrap="none" rtlCol="0">
              <a:spAutoFit/>
              <a:scene3d>
                <a:camera prst="orthographicFront"/>
                <a:lightRig rig="threePt" dir="t"/>
              </a:scene3d>
              <a:sp3d contourW="12700"/>
            </a:bodyPr>
            <a:lstStyle/>
            <a:p>
              <a:r>
                <a:rPr lang="en-US" sz="4000" b="1" dirty="0">
                  <a:solidFill>
                    <a:schemeClr val="tx1">
                      <a:lumMod val="75000"/>
                      <a:lumOff val="25000"/>
                    </a:schemeClr>
                  </a:solidFill>
                  <a:latin typeface="Calibri" panose="020F0502020204030204" pitchFamily="34" charset="0"/>
                  <a:cs typeface="Calibri" panose="020F0502020204030204" pitchFamily="34" charset="0"/>
                </a:rPr>
                <a:t>ASSESSMENT</a:t>
              </a:r>
              <a:endParaRPr lang="zh-CN" altLang="en-US" sz="4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0" name="文本框 39"/>
            <p:cNvSpPr txBox="1"/>
            <p:nvPr/>
          </p:nvSpPr>
          <p:spPr>
            <a:xfrm>
              <a:off x="1949291" y="909682"/>
              <a:ext cx="114743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VALUE</a:t>
              </a:r>
              <a:endParaRPr lang="zh-CN" altLang="en-US" sz="2800" b="1" dirty="0">
                <a:solidFill>
                  <a:schemeClr val="bg1">
                    <a:lumMod val="50000"/>
                  </a:schemeClr>
                </a:solidFill>
                <a:latin typeface="Calibri" panose="020F0502020204030204" pitchFamily="34" charset="0"/>
              </a:endParaRPr>
            </a:p>
          </p:txBody>
        </p:sp>
      </p:grpSp>
      <p:sp>
        <p:nvSpPr>
          <p:cNvPr id="9" name="Hình chữ nhật 8">
            <a:extLst>
              <a:ext uri="{FF2B5EF4-FFF2-40B4-BE49-F238E27FC236}">
                <a16:creationId xmlns:a16="http://schemas.microsoft.com/office/drawing/2014/main" id="{90DD98AF-D061-4F97-9802-6CD72DE97CFF}"/>
              </a:ext>
            </a:extLst>
          </p:cNvPr>
          <p:cNvSpPr/>
          <p:nvPr/>
        </p:nvSpPr>
        <p:spPr>
          <a:xfrm>
            <a:off x="1003574" y="2085735"/>
            <a:ext cx="9950824" cy="3108543"/>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Test many things in one place.</a:t>
            </a:r>
          </a:p>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Measure and improve the quality of website.</a:t>
            </a:r>
          </a:p>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After finish test, staff can save and export the result as a report.</a:t>
            </a:r>
          </a:p>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Staff can view old reports (View history report).</a:t>
            </a:r>
          </a:p>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Evaluate the completeness of the website features.</a:t>
            </a:r>
          </a:p>
          <a:p>
            <a:pPr marL="457200" indent="-457200">
              <a:buFont typeface="Arial" panose="020B0604020202020204" pitchFamily="34" charset="0"/>
              <a:buChar char="•"/>
            </a:pPr>
            <a:r>
              <a:rPr lang="en-US" sz="2800" dirty="0">
                <a:solidFill>
                  <a:schemeClr val="tx1">
                    <a:lumMod val="85000"/>
                    <a:lumOff val="15000"/>
                  </a:schemeClr>
                </a:solidFill>
                <a:latin typeface="Calibri" panose="020F0502020204030204" pitchFamily="34" charset="0"/>
                <a:cs typeface="Calibri" panose="020F0502020204030204" pitchFamily="34" charset="0"/>
              </a:rPr>
              <a:t>Make website is greater and professional.</a:t>
            </a:r>
          </a:p>
          <a:p>
            <a:pPr marL="457200" indent="-457200">
              <a:buFont typeface="Arial" panose="020B0604020202020204" pitchFamily="34" charset="0"/>
              <a:buChar char="•"/>
            </a:pPr>
            <a:endParaRPr lang="en-US" sz="2800" dirty="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47106" name="Picture 2" descr="Káº¿t quáº£ hÃ¬nh áº£nh cho Advantage icon">
            <a:extLst>
              <a:ext uri="{FF2B5EF4-FFF2-40B4-BE49-F238E27FC236}">
                <a16:creationId xmlns:a16="http://schemas.microsoft.com/office/drawing/2014/main" id="{B643840F-D397-4B71-9926-59B5BB962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5012" y="485297"/>
            <a:ext cx="2301875" cy="266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2999347" cy="1061829"/>
            <a:chOff x="1949291" y="371073"/>
            <a:chExt cx="2999347" cy="1061829"/>
          </a:xfrm>
        </p:grpSpPr>
        <p:sp>
          <p:nvSpPr>
            <p:cNvPr id="35" name="文本框 34"/>
            <p:cNvSpPr txBox="1"/>
            <p:nvPr/>
          </p:nvSpPr>
          <p:spPr>
            <a:xfrm>
              <a:off x="1949291" y="371073"/>
              <a:ext cx="2999347" cy="707886"/>
            </a:xfrm>
            <a:prstGeom prst="rect">
              <a:avLst/>
            </a:prstGeom>
            <a:noFill/>
          </p:spPr>
          <p:txBody>
            <a:bodyPr wrap="none" rtlCol="0">
              <a:spAutoFit/>
              <a:scene3d>
                <a:camera prst="orthographicFront"/>
                <a:lightRig rig="threePt" dir="t"/>
              </a:scene3d>
              <a:sp3d contourW="12700"/>
            </a:bodyPr>
            <a:lstStyle/>
            <a:p>
              <a:r>
                <a:rPr lang="en-US" sz="4000" b="1" dirty="0">
                  <a:solidFill>
                    <a:schemeClr val="tx1">
                      <a:lumMod val="75000"/>
                      <a:lumOff val="25000"/>
                    </a:schemeClr>
                  </a:solidFill>
                  <a:latin typeface="Calibri" panose="020F0502020204030204" pitchFamily="34" charset="0"/>
                  <a:cs typeface="Calibri" panose="020F0502020204030204" pitchFamily="34" charset="0"/>
                </a:rPr>
                <a:t>ASSESSMENT</a:t>
              </a:r>
              <a:endParaRPr lang="zh-CN" altLang="en-US" sz="4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0" name="文本框 39"/>
            <p:cNvSpPr txBox="1"/>
            <p:nvPr/>
          </p:nvSpPr>
          <p:spPr>
            <a:xfrm>
              <a:off x="1949291" y="909682"/>
              <a:ext cx="2526654"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DISADVANTAGE</a:t>
              </a:r>
              <a:endParaRPr lang="zh-CN" altLang="en-US" sz="2800" b="1" dirty="0">
                <a:solidFill>
                  <a:schemeClr val="bg1">
                    <a:lumMod val="50000"/>
                  </a:schemeClr>
                </a:solidFill>
                <a:latin typeface="Calibri" panose="020F0502020204030204" pitchFamily="34" charset="0"/>
              </a:endParaRPr>
            </a:p>
          </p:txBody>
        </p:sp>
      </p:grpSp>
      <p:sp>
        <p:nvSpPr>
          <p:cNvPr id="9" name="Hình chữ nhật 8">
            <a:extLst>
              <a:ext uri="{FF2B5EF4-FFF2-40B4-BE49-F238E27FC236}">
                <a16:creationId xmlns:a16="http://schemas.microsoft.com/office/drawing/2014/main" id="{90DD98AF-D061-4F97-9802-6CD72DE97CFF}"/>
              </a:ext>
            </a:extLst>
          </p:cNvPr>
          <p:cNvSpPr/>
          <p:nvPr/>
        </p:nvSpPr>
        <p:spPr>
          <a:xfrm>
            <a:off x="1152490" y="1749129"/>
            <a:ext cx="8597900" cy="523220"/>
          </a:xfrm>
          <a:prstGeom prst="rect">
            <a:avLst/>
          </a:prstGeom>
        </p:spPr>
        <p:txBody>
          <a:bodyPr wrap="square">
            <a:spAutoFit/>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Only support for website in English.</a:t>
            </a:r>
          </a:p>
        </p:txBody>
      </p:sp>
      <p:pic>
        <p:nvPicPr>
          <p:cNvPr id="48130" name="Picture 2" descr="Káº¿t quáº£ hÃ¬nh áº£nh cho ENGLISH ONLY">
            <a:extLst>
              <a:ext uri="{FF2B5EF4-FFF2-40B4-BE49-F238E27FC236}">
                <a16:creationId xmlns:a16="http://schemas.microsoft.com/office/drawing/2014/main" id="{26C52307-B391-4B3D-BBEC-79EEB59BBF9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060" b="93155" l="3600" r="99800">
                        <a14:foregroundMark x1="10200" y1="34226" x2="10600" y2="50000"/>
                        <a14:foregroundMark x1="10600" y1="50000" x2="11600" y2="51488"/>
                        <a14:foregroundMark x1="16600" y1="44345" x2="7000" y2="28571"/>
                        <a14:foregroundMark x1="7000" y1="28571" x2="2400" y2="47024"/>
                        <a14:foregroundMark x1="2400" y1="47024" x2="8600" y2="33929"/>
                        <a14:foregroundMark x1="8600" y1="33929" x2="9400" y2="49107"/>
                        <a14:foregroundMark x1="9400" y1="49107" x2="12800" y2="33929"/>
                        <a14:foregroundMark x1="12800" y1="33929" x2="12400" y2="37500"/>
                        <a14:foregroundMark x1="10000" y1="32440" x2="10200" y2="53869"/>
                        <a14:foregroundMark x1="10200" y1="53869" x2="19400" y2="44345"/>
                        <a14:foregroundMark x1="19400" y1="44345" x2="17000" y2="31548"/>
                        <a14:foregroundMark x1="23600" y1="33929" x2="30600" y2="19643"/>
                        <a14:foregroundMark x1="30600" y1="19643" x2="34000" y2="5357"/>
                        <a14:foregroundMark x1="34000" y1="5357" x2="34000" y2="5357"/>
                        <a14:foregroundMark x1="26200" y1="38690" x2="23800" y2="23214"/>
                        <a14:foregroundMark x1="23800" y1="23214" x2="26000" y2="6250"/>
                        <a14:foregroundMark x1="26000" y1="6250" x2="40400" y2="5655"/>
                        <a14:foregroundMark x1="40400" y1="5655" x2="49000" y2="13690"/>
                        <a14:foregroundMark x1="49000" y1="13690" x2="53400" y2="28869"/>
                        <a14:foregroundMark x1="53400" y1="28869" x2="51000" y2="44345"/>
                        <a14:foregroundMark x1="51000" y1="44345" x2="28200" y2="50298"/>
                        <a14:foregroundMark x1="28200" y1="50298" x2="26800" y2="50298"/>
                        <a14:foregroundMark x1="9400" y1="26488" x2="400" y2="36310"/>
                        <a14:foregroundMark x1="400" y1="36310" x2="3600" y2="51786"/>
                        <a14:foregroundMark x1="3600" y1="51786" x2="11000" y2="55060"/>
                        <a14:foregroundMark x1="36200" y1="93452" x2="71000" y2="50298"/>
                        <a14:foregroundMark x1="71000" y1="50298" x2="71000" y2="49107"/>
                        <a14:foregroundMark x1="92200" y1="45833" x2="99800" y2="46726"/>
                        <a14:foregroundMark x1="90600" y1="38988" x2="91600" y2="22917"/>
                        <a14:foregroundMark x1="91600" y1="22917" x2="91600" y2="43750"/>
                        <a14:foregroundMark x1="91800" y1="31250" x2="91600" y2="12202"/>
                        <a14:foregroundMark x1="23000" y1="24702" x2="21000" y2="8036"/>
                      </a14:backgroundRemoval>
                    </a14:imgEffect>
                  </a14:imgLayer>
                </a14:imgProps>
              </a:ext>
              <a:ext uri="{28A0092B-C50C-407E-A947-70E740481C1C}">
                <a14:useLocalDpi xmlns:a14="http://schemas.microsoft.com/office/drawing/2010/main" val="0"/>
              </a:ext>
            </a:extLst>
          </a:blip>
          <a:srcRect/>
          <a:stretch>
            <a:fillRect/>
          </a:stretch>
        </p:blipFill>
        <p:spPr bwMode="auto">
          <a:xfrm>
            <a:off x="933225" y="2487052"/>
            <a:ext cx="5577915" cy="374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8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Hình ảnh 2" descr="Ảnh có chứa đồ họa véc-tơ&#10;&#10;Mô tả được tạo tự động">
            <a:extLst>
              <a:ext uri="{FF2B5EF4-FFF2-40B4-BE49-F238E27FC236}">
                <a16:creationId xmlns:a16="http://schemas.microsoft.com/office/drawing/2014/main" id="{B24D70A5-6BF7-4B36-982F-F41428ED85F9}"/>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107665" y="683639"/>
            <a:ext cx="1726973" cy="1726973"/>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3550972" cy="1061829"/>
            <a:chOff x="1949291" y="371073"/>
            <a:chExt cx="3550972" cy="1061829"/>
          </a:xfrm>
        </p:grpSpPr>
        <p:sp>
          <p:nvSpPr>
            <p:cNvPr id="35" name="文本框 34"/>
            <p:cNvSpPr txBox="1"/>
            <p:nvPr/>
          </p:nvSpPr>
          <p:spPr>
            <a:xfrm>
              <a:off x="1949291" y="371073"/>
              <a:ext cx="355097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INTRODUCTION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2552302"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OUR PROPOSAL</a:t>
              </a:r>
              <a:endParaRPr lang="zh-CN" altLang="en-US" sz="2800" b="1" dirty="0">
                <a:solidFill>
                  <a:schemeClr val="bg1">
                    <a:lumMod val="50000"/>
                  </a:schemeClr>
                </a:solidFill>
                <a:latin typeface="Calibri" panose="020F0502020204030204" pitchFamily="34" charset="0"/>
              </a:endParaRPr>
            </a:p>
          </p:txBody>
        </p:sp>
      </p:grpSp>
      <p:pic>
        <p:nvPicPr>
          <p:cNvPr id="24" name="Picture 3">
            <a:extLst>
              <a:ext uri="{FF2B5EF4-FFF2-40B4-BE49-F238E27FC236}">
                <a16:creationId xmlns:a16="http://schemas.microsoft.com/office/drawing/2014/main" id="{993FD2AF-F4FF-471F-9405-A99AC09792B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953" t="315" r="10589"/>
          <a:stretch/>
        </p:blipFill>
        <p:spPr>
          <a:xfrm>
            <a:off x="4909043" y="195416"/>
            <a:ext cx="2966693" cy="2145993"/>
          </a:xfrm>
          <a:prstGeom prst="rect">
            <a:avLst/>
          </a:prstGeom>
        </p:spPr>
      </p:pic>
      <p:pic>
        <p:nvPicPr>
          <p:cNvPr id="25" name="Picture 4">
            <a:extLst>
              <a:ext uri="{FF2B5EF4-FFF2-40B4-BE49-F238E27FC236}">
                <a16:creationId xmlns:a16="http://schemas.microsoft.com/office/drawing/2014/main" id="{63D4418C-6D22-467C-8E5C-C8587015EE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6577" y="4645950"/>
            <a:ext cx="2074700" cy="1847985"/>
          </a:xfrm>
          <a:prstGeom prst="rect">
            <a:avLst/>
          </a:prstGeom>
        </p:spPr>
      </p:pic>
      <p:pic>
        <p:nvPicPr>
          <p:cNvPr id="26" name="Picture 6">
            <a:extLst>
              <a:ext uri="{FF2B5EF4-FFF2-40B4-BE49-F238E27FC236}">
                <a16:creationId xmlns:a16="http://schemas.microsoft.com/office/drawing/2014/main" id="{33245B7C-B5CB-4B89-8ECA-EB0620E39A28}"/>
              </a:ext>
            </a:extLst>
          </p:cNvPr>
          <p:cNvPicPr>
            <a:picLocks noChangeAspect="1"/>
          </p:cNvPicPr>
          <p:nvPr/>
        </p:nvPicPr>
        <p:blipFill>
          <a:blip r:embed="rId8"/>
          <a:stretch>
            <a:fillRect/>
          </a:stretch>
        </p:blipFill>
        <p:spPr>
          <a:xfrm>
            <a:off x="2324457" y="4543770"/>
            <a:ext cx="2613419" cy="1950165"/>
          </a:xfrm>
          <a:prstGeom prst="rect">
            <a:avLst/>
          </a:prstGeom>
        </p:spPr>
      </p:pic>
      <p:sp>
        <p:nvSpPr>
          <p:cNvPr id="27" name="TextBox 7">
            <a:extLst>
              <a:ext uri="{FF2B5EF4-FFF2-40B4-BE49-F238E27FC236}">
                <a16:creationId xmlns:a16="http://schemas.microsoft.com/office/drawing/2014/main" id="{2A670F68-E5EB-4709-B992-7A0E33221816}"/>
              </a:ext>
            </a:extLst>
          </p:cNvPr>
          <p:cNvSpPr txBox="1"/>
          <p:nvPr/>
        </p:nvSpPr>
        <p:spPr>
          <a:xfrm>
            <a:off x="1085015" y="5803603"/>
            <a:ext cx="114050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Calibri" panose="020F0502020204030204" pitchFamily="34" charset="0"/>
                <a:ea typeface="Cambria" panose="02040503050406030204" pitchFamily="18" charset="0"/>
                <a:cs typeface="Calibri" panose="020F0502020204030204" pitchFamily="34" charset="0"/>
              </a:rPr>
              <a:t>Manager</a:t>
            </a:r>
          </a:p>
        </p:txBody>
      </p:sp>
      <p:sp>
        <p:nvSpPr>
          <p:cNvPr id="28" name="TextBox 8">
            <a:extLst>
              <a:ext uri="{FF2B5EF4-FFF2-40B4-BE49-F238E27FC236}">
                <a16:creationId xmlns:a16="http://schemas.microsoft.com/office/drawing/2014/main" id="{03007D6C-3B45-4D70-B651-A394DE560E33}"/>
              </a:ext>
            </a:extLst>
          </p:cNvPr>
          <p:cNvSpPr txBox="1"/>
          <p:nvPr/>
        </p:nvSpPr>
        <p:spPr>
          <a:xfrm>
            <a:off x="9960430" y="5927862"/>
            <a:ext cx="680956"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Calibri" panose="020F0502020204030204" pitchFamily="34" charset="0"/>
                <a:ea typeface="Cambria" panose="02040503050406030204" pitchFamily="18" charset="0"/>
                <a:cs typeface="Calibri" panose="020F0502020204030204" pitchFamily="34" charset="0"/>
              </a:rPr>
              <a:t>Staff</a:t>
            </a:r>
          </a:p>
        </p:txBody>
      </p:sp>
      <p:cxnSp>
        <p:nvCxnSpPr>
          <p:cNvPr id="29" name="Straight Arrow Connector 10">
            <a:extLst>
              <a:ext uri="{FF2B5EF4-FFF2-40B4-BE49-F238E27FC236}">
                <a16:creationId xmlns:a16="http://schemas.microsoft.com/office/drawing/2014/main" id="{6B05CAE2-DCE3-4AC3-B5CD-5E5ED017744A}"/>
              </a:ext>
            </a:extLst>
          </p:cNvPr>
          <p:cNvCxnSpPr>
            <a:cxnSpLocks/>
            <a:stCxn id="26" idx="0"/>
          </p:cNvCxnSpPr>
          <p:nvPr/>
        </p:nvCxnSpPr>
        <p:spPr>
          <a:xfrm flipV="1">
            <a:off x="3631167" y="2393983"/>
            <a:ext cx="2281143" cy="214978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14">
            <a:extLst>
              <a:ext uri="{FF2B5EF4-FFF2-40B4-BE49-F238E27FC236}">
                <a16:creationId xmlns:a16="http://schemas.microsoft.com/office/drawing/2014/main" id="{3140D4B8-4970-4D21-B717-4050CB59FC71}"/>
              </a:ext>
            </a:extLst>
          </p:cNvPr>
          <p:cNvCxnSpPr>
            <a:cxnSpLocks/>
            <a:endCxn id="25" idx="0"/>
          </p:cNvCxnSpPr>
          <p:nvPr/>
        </p:nvCxnSpPr>
        <p:spPr>
          <a:xfrm>
            <a:off x="6516763" y="2393983"/>
            <a:ext cx="2357164" cy="225196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21"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5400000">
            <a:off x="9322269" y="832449"/>
            <a:ext cx="3702179" cy="2037283"/>
          </a:xfrm>
          <a:prstGeom prst="rect">
            <a:avLst/>
          </a:prstGeom>
        </p:spPr>
      </p:pic>
      <p:cxnSp>
        <p:nvCxnSpPr>
          <p:cNvPr id="16" name="Straight Arrow Connector 10">
            <a:extLst>
              <a:ext uri="{FF2B5EF4-FFF2-40B4-BE49-F238E27FC236}">
                <a16:creationId xmlns:a16="http://schemas.microsoft.com/office/drawing/2014/main" id="{6B05CAE2-DCE3-4AC3-B5CD-5E5ED017744A}"/>
              </a:ext>
            </a:extLst>
          </p:cNvPr>
          <p:cNvCxnSpPr>
            <a:cxnSpLocks/>
          </p:cNvCxnSpPr>
          <p:nvPr/>
        </p:nvCxnSpPr>
        <p:spPr>
          <a:xfrm>
            <a:off x="4969828" y="5598131"/>
            <a:ext cx="2725517"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937218" y="5140826"/>
            <a:ext cx="250408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Manage Staff Permission</a:t>
            </a:r>
            <a:endParaRPr lang="en-GB" dirty="0">
              <a:latin typeface="Calibri" panose="020F0502020204030204" pitchFamily="34" charset="0"/>
              <a:cs typeface="Calibri" panose="020F0502020204030204" pitchFamily="34" charset="0"/>
            </a:endParaRPr>
          </a:p>
        </p:txBody>
      </p:sp>
      <p:sp>
        <p:nvSpPr>
          <p:cNvPr id="12" name="TextBox 11"/>
          <p:cNvSpPr txBox="1"/>
          <p:nvPr/>
        </p:nvSpPr>
        <p:spPr>
          <a:xfrm>
            <a:off x="7239085" y="2613299"/>
            <a:ext cx="2441523"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Test Quality</a:t>
            </a:r>
          </a:p>
        </p:txBody>
      </p:sp>
      <p:sp>
        <p:nvSpPr>
          <p:cNvPr id="13" name="TextBox 12"/>
          <p:cNvSpPr txBox="1"/>
          <p:nvPr/>
        </p:nvSpPr>
        <p:spPr>
          <a:xfrm>
            <a:off x="8873927" y="4010269"/>
            <a:ext cx="141320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Test Content</a:t>
            </a:r>
          </a:p>
        </p:txBody>
      </p:sp>
      <p:sp>
        <p:nvSpPr>
          <p:cNvPr id="14" name="TextBox 13"/>
          <p:cNvSpPr txBox="1"/>
          <p:nvPr/>
        </p:nvSpPr>
        <p:spPr>
          <a:xfrm>
            <a:off x="7854402" y="3064502"/>
            <a:ext cx="16411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Test Experience</a:t>
            </a:r>
            <a:endParaRPr lang="en-GB" dirty="0">
              <a:latin typeface="Calibri" panose="020F0502020204030204" pitchFamily="34" charset="0"/>
              <a:cs typeface="Calibri" panose="020F0502020204030204" pitchFamily="34" charset="0"/>
            </a:endParaRPr>
          </a:p>
        </p:txBody>
      </p:sp>
      <p:sp>
        <p:nvSpPr>
          <p:cNvPr id="15" name="TextBox 14"/>
          <p:cNvSpPr txBox="1"/>
          <p:nvPr/>
        </p:nvSpPr>
        <p:spPr>
          <a:xfrm>
            <a:off x="8359805" y="3574097"/>
            <a:ext cx="166712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Test Technology</a:t>
            </a:r>
            <a:endParaRPr lang="en-GB" dirty="0">
              <a:latin typeface="Calibri" panose="020F0502020204030204" pitchFamily="34" charset="0"/>
              <a:cs typeface="Calibri" panose="020F0502020204030204" pitchFamily="34" charset="0"/>
            </a:endParaRPr>
          </a:p>
        </p:txBody>
      </p:sp>
      <p:sp>
        <p:nvSpPr>
          <p:cNvPr id="17" name="TextBox 16"/>
          <p:cNvSpPr txBox="1"/>
          <p:nvPr/>
        </p:nvSpPr>
        <p:spPr>
          <a:xfrm>
            <a:off x="5885573" y="2448167"/>
            <a:ext cx="622543" cy="369332"/>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WCS</a:t>
            </a:r>
            <a:endParaRPr lang="en-GB" b="1" dirty="0">
              <a:latin typeface="Calibri" panose="020F0502020204030204" pitchFamily="34" charset="0"/>
              <a:cs typeface="Calibri" panose="020F0502020204030204" pitchFamily="34" charset="0"/>
            </a:endParaRPr>
          </a:p>
        </p:txBody>
      </p:sp>
      <p:sp>
        <p:nvSpPr>
          <p:cNvPr id="18" name="TextBox 17"/>
          <p:cNvSpPr txBox="1"/>
          <p:nvPr/>
        </p:nvSpPr>
        <p:spPr>
          <a:xfrm>
            <a:off x="3285802" y="2607197"/>
            <a:ext cx="1875193"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Generate Sitemap</a:t>
            </a:r>
            <a:endParaRPr lang="en-GB" dirty="0">
              <a:latin typeface="Calibri" panose="020F0502020204030204" pitchFamily="34" charset="0"/>
              <a:cs typeface="Calibri" panose="020F0502020204030204" pitchFamily="34" charset="0"/>
            </a:endParaRPr>
          </a:p>
        </p:txBody>
      </p:sp>
      <p:sp>
        <p:nvSpPr>
          <p:cNvPr id="19" name="TextBox 18"/>
          <p:cNvSpPr txBox="1"/>
          <p:nvPr/>
        </p:nvSpPr>
        <p:spPr>
          <a:xfrm>
            <a:off x="2083053" y="3064502"/>
            <a:ext cx="258346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Manage Web’s Dictionary</a:t>
            </a:r>
            <a:endParaRPr lang="en-GB" dirty="0">
              <a:latin typeface="Calibri" panose="020F0502020204030204" pitchFamily="34" charset="0"/>
              <a:cs typeface="Calibri" panose="020F0502020204030204" pitchFamily="34" charset="0"/>
            </a:endParaRPr>
          </a:p>
        </p:txBody>
      </p:sp>
      <p:sp>
        <p:nvSpPr>
          <p:cNvPr id="20" name="TextBox 19"/>
          <p:cNvSpPr txBox="1"/>
          <p:nvPr/>
        </p:nvSpPr>
        <p:spPr>
          <a:xfrm>
            <a:off x="1143926" y="3510470"/>
            <a:ext cx="273055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Manage Warning Word List</a:t>
            </a:r>
            <a:endParaRPr lang="en-GB" dirty="0">
              <a:latin typeface="Calibri" panose="020F0502020204030204" pitchFamily="34" charset="0"/>
              <a:cs typeface="Calibri" panose="020F0502020204030204" pitchFamily="34" charset="0"/>
            </a:endParaRPr>
          </a:p>
        </p:txBody>
      </p:sp>
      <p:sp>
        <p:nvSpPr>
          <p:cNvPr id="22" name="TextBox 21"/>
          <p:cNvSpPr txBox="1"/>
          <p:nvPr/>
        </p:nvSpPr>
        <p:spPr>
          <a:xfrm>
            <a:off x="644893" y="3956438"/>
            <a:ext cx="250728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Setting General standard</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719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689" t="7719" r="5274"/>
          <a:stretch/>
        </p:blipFill>
        <p:spPr>
          <a:xfrm rot="16200000" flipV="1">
            <a:off x="6752770" y="1418770"/>
            <a:ext cx="6872516" cy="4005943"/>
          </a:xfrm>
          <a:prstGeom prst="rect">
            <a:avLst/>
          </a:prstGeom>
        </p:spPr>
      </p:pic>
      <p:sp>
        <p:nvSpPr>
          <p:cNvPr id="4" name="文本框 3"/>
          <p:cNvSpPr txBox="1"/>
          <p:nvPr/>
        </p:nvSpPr>
        <p:spPr>
          <a:xfrm>
            <a:off x="3127754" y="3358855"/>
            <a:ext cx="3135795"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b="1" dirty="0">
                <a:solidFill>
                  <a:schemeClr val="tx1">
                    <a:lumMod val="75000"/>
                    <a:lumOff val="25000"/>
                  </a:schemeClr>
                </a:solidFill>
                <a:latin typeface="Calibri" panose="020F0502020204030204" pitchFamily="34" charset="0"/>
                <a:cs typeface="经典综艺体简" panose="02010609000101010101" pitchFamily="49" charset="-122"/>
              </a:rPr>
              <a:t>FUTURE PLAN</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endParaRPr>
          </a:p>
        </p:txBody>
      </p:sp>
      <p:grpSp>
        <p:nvGrpSpPr>
          <p:cNvPr id="11" name="组合 10"/>
          <p:cNvGrpSpPr/>
          <p:nvPr/>
        </p:nvGrpSpPr>
        <p:grpSpPr>
          <a:xfrm>
            <a:off x="3127754" y="1243574"/>
            <a:ext cx="2853945" cy="1888501"/>
            <a:chOff x="3127754" y="1243574"/>
            <a:chExt cx="2853945" cy="1888501"/>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754" y="1243574"/>
              <a:ext cx="2853945" cy="1888501"/>
            </a:xfrm>
            <a:prstGeom prst="rect">
              <a:avLst/>
            </a:prstGeom>
            <a:effectLst>
              <a:outerShdw blurRad="241300" sx="102000" sy="102000" algn="ctr" rotWithShape="0">
                <a:prstClr val="black">
                  <a:alpha val="40000"/>
                </a:prstClr>
              </a:outerShdw>
            </a:effectLst>
          </p:spPr>
        </p:pic>
        <p:sp>
          <p:nvSpPr>
            <p:cNvPr id="10" name="文本框 9"/>
            <p:cNvSpPr txBox="1"/>
            <p:nvPr/>
          </p:nvSpPr>
          <p:spPr>
            <a:xfrm>
              <a:off x="4265962" y="1824297"/>
              <a:ext cx="1043876" cy="1107996"/>
            </a:xfrm>
            <a:prstGeom prst="rect">
              <a:avLst/>
            </a:prstGeom>
            <a:noFill/>
            <a:effectLst>
              <a:outerShdw blurRad="241300" sx="102000" sy="102000" algn="ctr" rotWithShape="0">
                <a:prstClr val="black">
                  <a:alpha val="40000"/>
                </a:prstClr>
              </a:outerShdw>
            </a:effectLst>
          </p:spPr>
          <p:txBody>
            <a:bodyPr wrap="none" rtlCol="0">
              <a:spAutoFit/>
              <a:scene3d>
                <a:camera prst="orthographicFront"/>
                <a:lightRig rig="threePt" dir="t"/>
              </a:scene3d>
              <a:sp3d contourW="12700"/>
            </a:bodyPr>
            <a:lstStyle/>
            <a:p>
              <a:pPr algn="ctr"/>
              <a:r>
                <a:rPr lang="en-US" altLang="zh-CN" sz="6600" b="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rPr>
                <a:t>04</a:t>
              </a:r>
              <a:endParaRPr lang="zh-CN" altLang="en-US" sz="6600" b="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endParaRPr>
            </a:p>
          </p:txBody>
        </p:sp>
      </p:grpSp>
    </p:spTree>
    <p:extLst>
      <p:ext uri="{BB962C8B-B14F-4D97-AF65-F5344CB8AC3E}">
        <p14:creationId xmlns:p14="http://schemas.microsoft.com/office/powerpoint/2010/main" val="24466575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3">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52490" y="737498"/>
            <a:ext cx="3135795" cy="1061829"/>
            <a:chOff x="1949291" y="371073"/>
            <a:chExt cx="3135795" cy="1061829"/>
          </a:xfrm>
        </p:grpSpPr>
        <p:sp>
          <p:nvSpPr>
            <p:cNvPr id="35" name="文本框 34"/>
            <p:cNvSpPr txBox="1"/>
            <p:nvPr/>
          </p:nvSpPr>
          <p:spPr>
            <a:xfrm>
              <a:off x="1949291" y="371073"/>
              <a:ext cx="3135795" cy="707886"/>
            </a:xfrm>
            <a:prstGeom prst="rect">
              <a:avLst/>
            </a:prstGeom>
            <a:noFill/>
          </p:spPr>
          <p:txBody>
            <a:bodyPr wrap="none" rtlCol="0">
              <a:spAutoFit/>
              <a:scene3d>
                <a:camera prst="orthographicFront"/>
                <a:lightRig rig="threePt" dir="t"/>
              </a:scene3d>
              <a:sp3d contourW="12700"/>
            </a:bodyPr>
            <a:lstStyle/>
            <a:p>
              <a:r>
                <a:rPr lang="en-US" sz="4000" b="1" dirty="0">
                  <a:solidFill>
                    <a:schemeClr val="tx1">
                      <a:lumMod val="75000"/>
                      <a:lumOff val="25000"/>
                    </a:schemeClr>
                  </a:solidFill>
                  <a:latin typeface="Calibri" panose="020F0502020204030204" pitchFamily="34" charset="0"/>
                  <a:cs typeface="Calibri" panose="020F0502020204030204" pitchFamily="34" charset="0"/>
                </a:rPr>
                <a:t>FUTURE PLAN</a:t>
              </a:r>
              <a:endParaRPr lang="zh-CN" altLang="en-US" sz="4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0" name="文本框 39"/>
            <p:cNvSpPr txBox="1"/>
            <p:nvPr/>
          </p:nvSpPr>
          <p:spPr>
            <a:xfrm>
              <a:off x="1949291" y="909682"/>
              <a:ext cx="184731" cy="523220"/>
            </a:xfrm>
            <a:prstGeom prst="rect">
              <a:avLst/>
            </a:prstGeom>
            <a:noFill/>
          </p:spPr>
          <p:txBody>
            <a:bodyPr wrap="none" rtlCol="0">
              <a:spAutoFit/>
              <a:scene3d>
                <a:camera prst="orthographicFront"/>
                <a:lightRig rig="threePt" dir="t"/>
              </a:scene3d>
              <a:sp3d contourW="12700"/>
            </a:bodyPr>
            <a:lstStyle/>
            <a:p>
              <a:endParaRPr lang="zh-CN" altLang="en-US" sz="2800" b="1" dirty="0">
                <a:solidFill>
                  <a:schemeClr val="bg1">
                    <a:lumMod val="50000"/>
                  </a:schemeClr>
                </a:solidFill>
                <a:latin typeface="Calibri" panose="020F0502020204030204" pitchFamily="34" charset="0"/>
              </a:endParaRPr>
            </a:p>
          </p:txBody>
        </p:sp>
      </p:grpSp>
      <p:sp>
        <p:nvSpPr>
          <p:cNvPr id="9" name="Hình chữ nhật 8">
            <a:extLst>
              <a:ext uri="{FF2B5EF4-FFF2-40B4-BE49-F238E27FC236}">
                <a16:creationId xmlns:a16="http://schemas.microsoft.com/office/drawing/2014/main" id="{90DD98AF-D061-4F97-9802-6CD72DE97CFF}"/>
              </a:ext>
            </a:extLst>
          </p:cNvPr>
          <p:cNvSpPr/>
          <p:nvPr/>
        </p:nvSpPr>
        <p:spPr>
          <a:xfrm>
            <a:off x="1152490" y="1749129"/>
            <a:ext cx="8597900" cy="3970318"/>
          </a:xfrm>
          <a:prstGeom prst="rect">
            <a:avLst/>
          </a:prstGeom>
        </p:spPr>
        <p:txBody>
          <a:bodyPr wrap="square">
            <a:spAutoFit/>
          </a:bodyPr>
          <a:lstStyle/>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Export all test report: system will export all result test.</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Implement visualization of result test by charts.</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The system will be scheduled to automatically test.</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The system will allow user to select each function with defined input parameters.</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Dynamically embed editor on webpage.</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We design the system to analysis and evaluation based on test results of related reports.</a:t>
            </a:r>
          </a:p>
          <a:p>
            <a:pPr marL="457200" lvl="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Upgrade grammar test.</a:t>
            </a:r>
          </a:p>
        </p:txBody>
      </p:sp>
      <p:pic>
        <p:nvPicPr>
          <p:cNvPr id="49154" name="Picture 2" descr="Káº¿t quáº£ hÃ¬nh áº£nh cho automation icon">
            <a:extLst>
              <a:ext uri="{FF2B5EF4-FFF2-40B4-BE49-F238E27FC236}">
                <a16:creationId xmlns:a16="http://schemas.microsoft.com/office/drawing/2014/main" id="{5DDCA150-C3F6-4907-96C7-F58F57A7D96E}"/>
              </a:ext>
            </a:extLst>
          </p:cNvPr>
          <p:cNvPicPr>
            <a:picLocks noChangeAspect="1" noChangeArrowheads="1"/>
          </p:cNvPicPr>
          <p:nvPr/>
        </p:nvPicPr>
        <p:blipFill>
          <a:blip r:embed="rId4">
            <a:duotone>
              <a:srgbClr val="FBAA1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588470" y="1930159"/>
            <a:ext cx="2603530" cy="260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80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977900" y="1179513"/>
            <a:ext cx="1435100" cy="2757487"/>
          </a:xfrm>
          <a:custGeom>
            <a:avLst/>
            <a:gdLst>
              <a:gd name="connsiteX0" fmla="*/ 0 w 1435100"/>
              <a:gd name="connsiteY0" fmla="*/ 0 h 2757487"/>
              <a:gd name="connsiteX1" fmla="*/ 1435100 w 1435100"/>
              <a:gd name="connsiteY1" fmla="*/ 0 h 2757487"/>
              <a:gd name="connsiteX2" fmla="*/ 1435100 w 1435100"/>
              <a:gd name="connsiteY2" fmla="*/ 496887 h 2757487"/>
              <a:gd name="connsiteX3" fmla="*/ 1352094 w 1435100"/>
              <a:gd name="connsiteY3" fmla="*/ 496887 h 2757487"/>
              <a:gd name="connsiteX4" fmla="*/ 1352094 w 1435100"/>
              <a:gd name="connsiteY4" fmla="*/ 83006 h 2757487"/>
              <a:gd name="connsiteX5" fmla="*/ 83006 w 1435100"/>
              <a:gd name="connsiteY5" fmla="*/ 83006 h 2757487"/>
              <a:gd name="connsiteX6" fmla="*/ 83006 w 1435100"/>
              <a:gd name="connsiteY6" fmla="*/ 2674481 h 2757487"/>
              <a:gd name="connsiteX7" fmla="*/ 1352094 w 1435100"/>
              <a:gd name="connsiteY7" fmla="*/ 2674481 h 2757487"/>
              <a:gd name="connsiteX8" fmla="*/ 1352094 w 1435100"/>
              <a:gd name="connsiteY8" fmla="*/ 2260540 h 2757487"/>
              <a:gd name="connsiteX9" fmla="*/ 1435100 w 1435100"/>
              <a:gd name="connsiteY9" fmla="*/ 2260540 h 2757487"/>
              <a:gd name="connsiteX10" fmla="*/ 1435100 w 1435100"/>
              <a:gd name="connsiteY10" fmla="*/ 2757487 h 2757487"/>
              <a:gd name="connsiteX11" fmla="*/ 0 w 1435100"/>
              <a:gd name="connsiteY11" fmla="*/ 2757487 h 275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5100" h="2757487">
                <a:moveTo>
                  <a:pt x="0" y="0"/>
                </a:moveTo>
                <a:lnTo>
                  <a:pt x="1435100" y="0"/>
                </a:lnTo>
                <a:lnTo>
                  <a:pt x="1435100" y="496887"/>
                </a:lnTo>
                <a:lnTo>
                  <a:pt x="1352094" y="496887"/>
                </a:lnTo>
                <a:lnTo>
                  <a:pt x="1352094" y="83006"/>
                </a:lnTo>
                <a:lnTo>
                  <a:pt x="83006" y="83006"/>
                </a:lnTo>
                <a:lnTo>
                  <a:pt x="83006" y="2674481"/>
                </a:lnTo>
                <a:lnTo>
                  <a:pt x="1352094" y="2674481"/>
                </a:lnTo>
                <a:lnTo>
                  <a:pt x="1352094" y="2260540"/>
                </a:lnTo>
                <a:lnTo>
                  <a:pt x="1435100" y="2260540"/>
                </a:lnTo>
                <a:lnTo>
                  <a:pt x="1435100" y="2757487"/>
                </a:lnTo>
                <a:lnTo>
                  <a:pt x="0" y="2757487"/>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微软雅黑"/>
            </a:endParaRPr>
          </a:p>
        </p:txBody>
      </p:sp>
      <p:sp>
        <p:nvSpPr>
          <p:cNvPr id="9" name="文本框 8"/>
          <p:cNvSpPr txBox="1"/>
          <p:nvPr/>
        </p:nvSpPr>
        <p:spPr>
          <a:xfrm>
            <a:off x="1445116" y="1816159"/>
            <a:ext cx="3761286" cy="1569660"/>
          </a:xfrm>
          <a:prstGeom prst="rect">
            <a:avLst/>
          </a:prstGeom>
          <a:noFill/>
        </p:spPr>
        <p:txBody>
          <a:bodyPr wrap="none" rtlCol="0">
            <a:spAutoFit/>
            <a:scene3d>
              <a:camera prst="orthographicFront"/>
              <a:lightRig rig="threePt" dir="t"/>
            </a:scene3d>
            <a:sp3d contourW="12700"/>
          </a:bodyPr>
          <a:lstStyle/>
          <a:p>
            <a:pPr lvl="0">
              <a:defRPr/>
            </a:pPr>
            <a:r>
              <a:rPr lang="en-US" altLang="zh-CN" sz="4800" b="1" dirty="0">
                <a:solidFill>
                  <a:prstClr val="black">
                    <a:lumMod val="75000"/>
                    <a:lumOff val="25000"/>
                  </a:prstClr>
                </a:solidFill>
                <a:latin typeface="Calibri" panose="020F0502020204030204" pitchFamily="34" charset="0"/>
              </a:rPr>
              <a:t>QUESTION </a:t>
            </a:r>
          </a:p>
          <a:p>
            <a:pPr lvl="0">
              <a:defRPr/>
            </a:pPr>
            <a:r>
              <a:rPr lang="en-US" altLang="zh-CN" sz="4800" dirty="0">
                <a:solidFill>
                  <a:prstClr val="black">
                    <a:lumMod val="75000"/>
                    <a:lumOff val="25000"/>
                  </a:prstClr>
                </a:solidFill>
                <a:latin typeface="Calibri" panose="020F0502020204030204" pitchFamily="34" charset="0"/>
              </a:rPr>
              <a:t>AND</a:t>
            </a:r>
            <a:r>
              <a:rPr lang="en-US" altLang="zh-CN" sz="4800" b="1" dirty="0">
                <a:solidFill>
                  <a:prstClr val="black">
                    <a:lumMod val="75000"/>
                    <a:lumOff val="25000"/>
                  </a:prstClr>
                </a:solidFill>
                <a:latin typeface="Calibri" panose="020F0502020204030204" pitchFamily="34" charset="0"/>
              </a:rPr>
              <a:t> ANSWER</a:t>
            </a:r>
            <a:endParaRPr kumimoji="0" lang="zh-CN" altLang="en-US" sz="48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微软雅黑"/>
            </a:endParaRPr>
          </a:p>
        </p:txBody>
      </p:sp>
    </p:spTree>
    <p:extLst>
      <p:ext uri="{BB962C8B-B14F-4D97-AF65-F5344CB8AC3E}">
        <p14:creationId xmlns:p14="http://schemas.microsoft.com/office/powerpoint/2010/main" val="14984880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2129" y="1982450"/>
            <a:ext cx="2873828" cy="3754874"/>
          </a:xfrm>
          <a:prstGeom prst="rect">
            <a:avLst/>
          </a:prstGeom>
        </p:spPr>
        <p:txBody>
          <a:bodyPr wrap="square">
            <a:spAutoFit/>
          </a:bodyPr>
          <a:lstStyle/>
          <a:p>
            <a:pPr>
              <a:spcBef>
                <a:spcPts val="600"/>
              </a:spcBef>
              <a:spcAft>
                <a:spcPts val="800"/>
              </a:spcAft>
            </a:pPr>
            <a:r>
              <a:rPr lang="en-US" sz="2400" b="1" dirty="0" smtClean="0">
                <a:solidFill>
                  <a:schemeClr val="accent3">
                    <a:lumMod val="75000"/>
                  </a:schemeClr>
                </a:solidFill>
                <a:latin typeface="Calibri" panose="020F0502020204030204" pitchFamily="34" charset="0"/>
                <a:cs typeface="Calibri" panose="020F0502020204030204" pitchFamily="34" charset="0"/>
              </a:rPr>
              <a:t>Build Sitemap</a:t>
            </a:r>
          </a:p>
          <a:p>
            <a:pPr>
              <a:spcBef>
                <a:spcPts val="600"/>
              </a:spcBef>
              <a:spcAft>
                <a:spcPts val="800"/>
              </a:spcAft>
            </a:pPr>
            <a:r>
              <a:rPr lang="en-US" sz="2400" b="1" dirty="0" smtClean="0">
                <a:solidFill>
                  <a:schemeClr val="accent3">
                    <a:lumMod val="75000"/>
                  </a:schemeClr>
                </a:solidFill>
                <a:latin typeface="Calibri" panose="020F0502020204030204" pitchFamily="34" charset="0"/>
                <a:cs typeface="Calibri" panose="020F0502020204030204" pitchFamily="34" charset="0"/>
              </a:rPr>
              <a:t>Spelling </a:t>
            </a:r>
            <a:r>
              <a:rPr lang="en-US" sz="2400" b="1" dirty="0">
                <a:solidFill>
                  <a:schemeClr val="accent3">
                    <a:lumMod val="75000"/>
                  </a:schemeClr>
                </a:solidFill>
                <a:latin typeface="Calibri" panose="020F0502020204030204" pitchFamily="34" charset="0"/>
                <a:cs typeface="Calibri" panose="020F0502020204030204" pitchFamily="34" charset="0"/>
              </a:rPr>
              <a:t>Test</a:t>
            </a:r>
          </a:p>
          <a:p>
            <a:pPr>
              <a:spcBef>
                <a:spcPts val="600"/>
              </a:spcBef>
              <a:spcAft>
                <a:spcPts val="800"/>
              </a:spcAft>
            </a:pPr>
            <a:r>
              <a:rPr lang="en-US" sz="2400" b="1" dirty="0">
                <a:latin typeface="Calibri" panose="020F0502020204030204" pitchFamily="34" charset="0"/>
                <a:cs typeface="Calibri" panose="020F0502020204030204" pitchFamily="34" charset="0"/>
              </a:rPr>
              <a:t>Grammar Test</a:t>
            </a:r>
          </a:p>
          <a:p>
            <a:pPr>
              <a:spcBef>
                <a:spcPts val="600"/>
              </a:spcBef>
              <a:spcAft>
                <a:spcPts val="800"/>
              </a:spcAft>
            </a:pPr>
            <a:r>
              <a:rPr lang="en-US" sz="2400" b="1" dirty="0">
                <a:latin typeface="Calibri" panose="020F0502020204030204" pitchFamily="34" charset="0"/>
                <a:cs typeface="Calibri" panose="020F0502020204030204" pitchFamily="34" charset="0"/>
              </a:rPr>
              <a:t>Broken Link Test</a:t>
            </a:r>
          </a:p>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Broken Page Test</a:t>
            </a:r>
          </a:p>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Missing File Test</a:t>
            </a:r>
          </a:p>
          <a:p>
            <a:pPr>
              <a:spcBef>
                <a:spcPts val="600"/>
              </a:spcBef>
              <a:spcAft>
                <a:spcPts val="800"/>
              </a:spcAft>
            </a:pPr>
            <a:r>
              <a:rPr lang="en-US" sz="2400" b="1" dirty="0">
                <a:latin typeface="Calibri" panose="020F0502020204030204" pitchFamily="34" charset="0"/>
                <a:cs typeface="Calibri" panose="020F0502020204030204" pitchFamily="34" charset="0"/>
              </a:rPr>
              <a:t>Prohibited Test</a:t>
            </a:r>
            <a:endParaRPr lang="en-US" sz="2400" b="1" dirty="0">
              <a:latin typeface="Calibri" panose="020F0502020204030204" pitchFamily="34" charset="0"/>
              <a:cs typeface="Calibri" panose="020F0502020204030204" pitchFamily="34" charset="0"/>
            </a:endParaRPr>
          </a:p>
        </p:txBody>
      </p:sp>
      <p:sp>
        <p:nvSpPr>
          <p:cNvPr id="4" name="TextBox 3"/>
          <p:cNvSpPr txBox="1"/>
          <p:nvPr/>
        </p:nvSpPr>
        <p:spPr>
          <a:xfrm>
            <a:off x="3417336" y="1982450"/>
            <a:ext cx="2766527" cy="2580194"/>
          </a:xfrm>
          <a:prstGeom prst="rect">
            <a:avLst/>
          </a:prstGeom>
          <a:noFill/>
        </p:spPr>
        <p:txBody>
          <a:bodyPr wrap="none" rtlCol="0">
            <a:spAutoFit/>
          </a:bodyPr>
          <a:lstStyle/>
          <a:p>
            <a:pPr>
              <a:spcBef>
                <a:spcPts val="600"/>
              </a:spcBef>
              <a:spcAft>
                <a:spcPts val="800"/>
              </a:spcAft>
            </a:pPr>
            <a:r>
              <a:rPr lang="en-US" sz="2400" b="1" dirty="0" smtClean="0">
                <a:solidFill>
                  <a:schemeClr val="accent3">
                    <a:lumMod val="75000"/>
                  </a:schemeClr>
                </a:solidFill>
                <a:latin typeface="Calibri" panose="020F0502020204030204" pitchFamily="34" charset="0"/>
                <a:cs typeface="Calibri" panose="020F0502020204030204" pitchFamily="34" charset="0"/>
              </a:rPr>
              <a:t>JavaScript </a:t>
            </a:r>
            <a:r>
              <a:rPr lang="en-US" sz="2400" b="1" dirty="0">
                <a:solidFill>
                  <a:schemeClr val="accent3">
                    <a:lumMod val="75000"/>
                  </a:schemeClr>
                </a:solidFill>
                <a:latin typeface="Calibri" panose="020F0502020204030204" pitchFamily="34" charset="0"/>
                <a:cs typeface="Calibri" panose="020F0502020204030204" pitchFamily="34" charset="0"/>
              </a:rPr>
              <a:t>Error Test</a:t>
            </a:r>
          </a:p>
          <a:p>
            <a:pPr>
              <a:spcBef>
                <a:spcPts val="600"/>
              </a:spcBef>
              <a:spcAft>
                <a:spcPts val="800"/>
              </a:spcAft>
            </a:pPr>
            <a:r>
              <a:rPr lang="en-US" sz="2400" b="1" dirty="0">
                <a:latin typeface="Calibri" panose="020F0502020204030204" pitchFamily="34" charset="0"/>
                <a:cs typeface="Calibri" panose="020F0502020204030204" pitchFamily="34" charset="0"/>
              </a:rPr>
              <a:t>Favicon Test</a:t>
            </a:r>
          </a:p>
          <a:p>
            <a:pPr>
              <a:spcBef>
                <a:spcPts val="600"/>
              </a:spcBef>
              <a:spcAft>
                <a:spcPts val="800"/>
              </a:spcAft>
            </a:pPr>
            <a:r>
              <a:rPr lang="en-US" sz="2400" b="1" dirty="0">
                <a:latin typeface="Calibri" panose="020F0502020204030204" pitchFamily="34" charset="0"/>
                <a:cs typeface="Calibri" panose="020F0502020204030204" pitchFamily="34" charset="0"/>
              </a:rPr>
              <a:t>Cookie Law Test</a:t>
            </a:r>
          </a:p>
          <a:p>
            <a:pPr>
              <a:spcBef>
                <a:spcPts val="600"/>
              </a:spcBef>
              <a:spcAft>
                <a:spcPts val="800"/>
              </a:spcAft>
            </a:pPr>
            <a:r>
              <a:rPr lang="en-US" sz="2400" b="1" dirty="0">
                <a:latin typeface="Calibri" panose="020F0502020204030204" pitchFamily="34" charset="0"/>
                <a:cs typeface="Calibri" panose="020F0502020204030204" pitchFamily="34" charset="0"/>
              </a:rPr>
              <a:t>Server Behavior test</a:t>
            </a:r>
          </a:p>
          <a:p>
            <a:endParaRPr lang="en-GB" sz="2400" b="1" dirty="0"/>
          </a:p>
        </p:txBody>
      </p:sp>
      <p:sp>
        <p:nvSpPr>
          <p:cNvPr id="5" name="TextBox 4"/>
          <p:cNvSpPr txBox="1"/>
          <p:nvPr/>
        </p:nvSpPr>
        <p:spPr>
          <a:xfrm>
            <a:off x="6493706" y="1982450"/>
            <a:ext cx="2593467" cy="1482457"/>
          </a:xfrm>
          <a:prstGeom prst="rect">
            <a:avLst/>
          </a:prstGeom>
          <a:noFill/>
        </p:spPr>
        <p:txBody>
          <a:bodyPr wrap="none" rtlCol="0">
            <a:spAutoFit/>
          </a:bodyPr>
          <a:lstStyle/>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Mobile Layout Test</a:t>
            </a:r>
          </a:p>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Speed Test</a:t>
            </a:r>
          </a:p>
          <a:p>
            <a:endParaRPr lang="en-GB" sz="2400" b="1" dirty="0"/>
          </a:p>
        </p:txBody>
      </p:sp>
      <p:sp>
        <p:nvSpPr>
          <p:cNvPr id="6" name="Rectangle 5"/>
          <p:cNvSpPr/>
          <p:nvPr/>
        </p:nvSpPr>
        <p:spPr>
          <a:xfrm>
            <a:off x="9275520" y="1917649"/>
            <a:ext cx="2774965" cy="1559401"/>
          </a:xfrm>
          <a:prstGeom prst="rect">
            <a:avLst/>
          </a:prstGeom>
        </p:spPr>
        <p:txBody>
          <a:bodyPr wrap="square">
            <a:spAutoFit/>
          </a:bodyPr>
          <a:lstStyle/>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Page Test</a:t>
            </a:r>
          </a:p>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Contact Detail Test</a:t>
            </a:r>
          </a:p>
          <a:p>
            <a:pPr>
              <a:spcBef>
                <a:spcPts val="600"/>
              </a:spcBef>
              <a:spcAft>
                <a:spcPts val="800"/>
              </a:spcAft>
            </a:pPr>
            <a:r>
              <a:rPr lang="en-US" sz="2400" b="1" dirty="0">
                <a:solidFill>
                  <a:schemeClr val="accent3">
                    <a:lumMod val="75000"/>
                  </a:schemeClr>
                </a:solidFill>
                <a:latin typeface="Calibri" panose="020F0502020204030204" pitchFamily="34" charset="0"/>
                <a:cs typeface="Calibri" panose="020F0502020204030204" pitchFamily="34" charset="0"/>
              </a:rPr>
              <a:t>Redirection Test</a:t>
            </a:r>
            <a:endParaRPr lang="en-US" sz="2400" b="1" dirty="0">
              <a:solidFill>
                <a:schemeClr val="accent3">
                  <a:lumMod val="75000"/>
                </a:schemeClr>
              </a:solidFill>
              <a:latin typeface="Calibri" panose="020F0502020204030204" pitchFamily="34" charset="0"/>
              <a:cs typeface="Calibri" panose="020F0502020204030204" pitchFamily="34" charset="0"/>
            </a:endParaRPr>
          </a:p>
        </p:txBody>
      </p:sp>
      <p:pic>
        <p:nvPicPr>
          <p:cNvPr id="7" name="图片 38">
            <a:extLst>
              <a:ext uri="{FF2B5EF4-FFF2-40B4-BE49-F238E27FC236}">
                <a16:creationId xmlns:a16="http://schemas.microsoft.com/office/drawing/2014/main" id="{0A455DFA-EC69-4C43-9B86-36E0787B9BCA}"/>
              </a:ext>
            </a:extLst>
          </p:cNvPr>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rot="10800000">
            <a:off x="8297197" y="4714717"/>
            <a:ext cx="3894803" cy="2143282"/>
          </a:xfrm>
          <a:prstGeom prst="rect">
            <a:avLst/>
          </a:prstGeom>
        </p:spPr>
      </p:pic>
      <p:pic>
        <p:nvPicPr>
          <p:cNvPr id="8" name="图片 37">
            <a:extLst>
              <a:ext uri="{FF2B5EF4-FFF2-40B4-BE49-F238E27FC236}">
                <a16:creationId xmlns:a16="http://schemas.microsoft.com/office/drawing/2014/main" id="{8B724514-317B-2540-8118-475BDAE2BC5D}"/>
              </a:ext>
            </a:extLst>
          </p:cNvPr>
          <p:cNvPicPr>
            <a:picLocks noChangeAspect="1"/>
          </p:cNvPicPr>
          <p:nvPr/>
        </p:nvPicPr>
        <p:blipFill rotWithShape="1">
          <a:blip r:embed="rId2">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sp>
        <p:nvSpPr>
          <p:cNvPr id="9" name="Rectangle 8"/>
          <p:cNvSpPr/>
          <p:nvPr/>
        </p:nvSpPr>
        <p:spPr>
          <a:xfrm>
            <a:off x="4321559" y="437416"/>
            <a:ext cx="3724610" cy="781752"/>
          </a:xfrm>
          <a:prstGeom prst="rect">
            <a:avLst/>
          </a:prstGeom>
        </p:spPr>
        <p:txBody>
          <a:bodyPr wrap="none">
            <a:spAutoFit/>
          </a:bodyPr>
          <a:lstStyle/>
          <a:p>
            <a:pPr algn="ctr">
              <a:lnSpc>
                <a:spcPct val="120000"/>
              </a:lnSpc>
            </a:pPr>
            <a:r>
              <a:rPr lang="en-US" altLang="zh-CN" sz="4000" b="1" dirty="0">
                <a:solidFill>
                  <a:schemeClr val="tx1">
                    <a:lumMod val="75000"/>
                    <a:lumOff val="25000"/>
                  </a:schemeClr>
                </a:solidFill>
                <a:latin typeface="Calibri" panose="020F0502020204030204" pitchFamily="34" charset="0"/>
              </a:rPr>
              <a:t>TEST</a:t>
            </a:r>
            <a:r>
              <a:rPr lang="en-US" altLang="zh-CN" b="1" dirty="0">
                <a:solidFill>
                  <a:schemeClr val="tx1">
                    <a:lumMod val="75000"/>
                    <a:lumOff val="25000"/>
                  </a:schemeClr>
                </a:solidFill>
                <a:latin typeface="Calibri" panose="020F0502020204030204" pitchFamily="34" charset="0"/>
              </a:rPr>
              <a:t> </a:t>
            </a:r>
            <a:r>
              <a:rPr lang="en-US" altLang="zh-CN" sz="4000" b="1" dirty="0" smtClean="0">
                <a:solidFill>
                  <a:schemeClr val="tx1">
                    <a:lumMod val="75000"/>
                    <a:lumOff val="25000"/>
                  </a:schemeClr>
                </a:solidFill>
                <a:latin typeface="Calibri" panose="020F0502020204030204" pitchFamily="34" charset="0"/>
              </a:rPr>
              <a:t>FUNCTIONS</a:t>
            </a:r>
            <a:endParaRPr lang="zh-CN" altLang="en-US" sz="4000" b="1"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114937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F2A020F5-8CDD-414E-B283-A1ECB5F40B10}"/>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750390" y="4905786"/>
            <a:ext cx="1726974" cy="1726974"/>
          </a:xfrm>
          <a:prstGeom prst="rect">
            <a:avLst/>
          </a:prstGeom>
        </p:spPr>
      </p:pic>
      <p:pic>
        <p:nvPicPr>
          <p:cNvPr id="33" name="图片 32"/>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rot="10800000">
            <a:off x="8297197" y="4714718"/>
            <a:ext cx="3894803" cy="2143282"/>
          </a:xfrm>
          <a:prstGeom prst="rect">
            <a:avLst/>
          </a:prstGeom>
        </p:spPr>
      </p:pic>
      <p:pic>
        <p:nvPicPr>
          <p:cNvPr id="32" name="图片 31"/>
          <p:cNvPicPr>
            <a:picLocks noChangeAspect="1"/>
          </p:cNvPicPr>
          <p:nvPr/>
        </p:nvPicPr>
        <p:blipFill rotWithShape="1">
          <a:blip r:embed="rId5">
            <a:extLst>
              <a:ext uri="{28A0092B-C50C-407E-A947-70E740481C1C}">
                <a14:useLocalDpi xmlns:a14="http://schemas.microsoft.com/office/drawing/2010/main" val="0"/>
              </a:ext>
            </a:extLst>
          </a:blip>
          <a:srcRect l="5689" t="7719"/>
          <a:stretch/>
        </p:blipFill>
        <p:spPr>
          <a:xfrm>
            <a:off x="2" y="1"/>
            <a:ext cx="2304976" cy="1268412"/>
          </a:xfrm>
          <a:prstGeom prst="rect">
            <a:avLst/>
          </a:prstGeom>
        </p:spPr>
      </p:pic>
      <p:grpSp>
        <p:nvGrpSpPr>
          <p:cNvPr id="34" name="组合 33"/>
          <p:cNvGrpSpPr/>
          <p:nvPr/>
        </p:nvGrpSpPr>
        <p:grpSpPr>
          <a:xfrm>
            <a:off x="1195529" y="485297"/>
            <a:ext cx="3550972" cy="1061829"/>
            <a:chOff x="1949291" y="371073"/>
            <a:chExt cx="3550972" cy="1061829"/>
          </a:xfrm>
        </p:grpSpPr>
        <p:sp>
          <p:nvSpPr>
            <p:cNvPr id="35" name="文本框 34"/>
            <p:cNvSpPr txBox="1"/>
            <p:nvPr/>
          </p:nvSpPr>
          <p:spPr>
            <a:xfrm>
              <a:off x="1949291" y="371073"/>
              <a:ext cx="3550972" cy="707886"/>
            </a:xfrm>
            <a:prstGeom prst="rect">
              <a:avLst/>
            </a:prstGeom>
            <a:noFill/>
          </p:spPr>
          <p:txBody>
            <a:bodyPr wrap="none" rtlCol="0">
              <a:spAutoFit/>
              <a:scene3d>
                <a:camera prst="orthographicFront"/>
                <a:lightRig rig="threePt" dir="t"/>
              </a:scene3d>
              <a:sp3d contourW="12700"/>
            </a:bodyPr>
            <a:lstStyle/>
            <a:p>
              <a:r>
                <a:rPr lang="en-US" altLang="zh-CN" sz="4000" b="1" dirty="0">
                  <a:solidFill>
                    <a:schemeClr val="tx1">
                      <a:lumMod val="75000"/>
                      <a:lumOff val="25000"/>
                    </a:schemeClr>
                  </a:solidFill>
                  <a:latin typeface="Calibri" panose="020F0502020204030204" pitchFamily="34" charset="0"/>
                </a:rPr>
                <a:t>INTRODUCTION</a:t>
              </a:r>
              <a:endParaRPr lang="zh-CN" altLang="en-US" sz="4000" b="1" dirty="0">
                <a:solidFill>
                  <a:schemeClr val="accent1"/>
                </a:solidFill>
                <a:latin typeface="Calibri" panose="020F0502020204030204" pitchFamily="34" charset="0"/>
              </a:endParaRPr>
            </a:p>
          </p:txBody>
        </p:sp>
        <p:sp>
          <p:nvSpPr>
            <p:cNvPr id="40" name="文本框 39"/>
            <p:cNvSpPr txBox="1"/>
            <p:nvPr/>
          </p:nvSpPr>
          <p:spPr>
            <a:xfrm>
              <a:off x="1949291" y="909682"/>
              <a:ext cx="1916871"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BOUNDARY</a:t>
              </a:r>
              <a:endParaRPr lang="zh-CN" altLang="en-US" sz="2800" b="1" dirty="0">
                <a:solidFill>
                  <a:schemeClr val="bg1">
                    <a:lumMod val="50000"/>
                  </a:schemeClr>
                </a:solidFill>
                <a:latin typeface="Calibri" panose="020F0502020204030204" pitchFamily="34" charset="0"/>
              </a:endParaRPr>
            </a:p>
          </p:txBody>
        </p:sp>
      </p:grpSp>
      <p:sp>
        <p:nvSpPr>
          <p:cNvPr id="5" name="Hình chữ nhật 4">
            <a:extLst>
              <a:ext uri="{FF2B5EF4-FFF2-40B4-BE49-F238E27FC236}">
                <a16:creationId xmlns:a16="http://schemas.microsoft.com/office/drawing/2014/main" id="{281E29F5-EEB4-4CA1-8BAC-E3A5A419C53B}"/>
              </a:ext>
            </a:extLst>
          </p:cNvPr>
          <p:cNvSpPr/>
          <p:nvPr/>
        </p:nvSpPr>
        <p:spPr>
          <a:xfrm>
            <a:off x="1152490" y="1749129"/>
            <a:ext cx="9820310" cy="523220"/>
          </a:xfrm>
          <a:prstGeom prst="rect">
            <a:avLst/>
          </a:prstGeom>
        </p:spPr>
        <p:txBody>
          <a:bodyPr wrap="square">
            <a:spAutoFit/>
          </a:bodyPr>
          <a:lstStyle/>
          <a:p>
            <a:r>
              <a:rPr lang="en-US" sz="2800" dirty="0">
                <a:latin typeface="Calibri" panose="020F0502020204030204" pitchFamily="34" charset="0"/>
                <a:ea typeface="Cambria" panose="02040503050406030204" pitchFamily="18" charset="0"/>
                <a:cs typeface="Calibri" panose="020F0502020204030204" pitchFamily="34" charset="0"/>
              </a:rPr>
              <a:t>System </a:t>
            </a:r>
            <a:r>
              <a:rPr lang="en-US" sz="2800" dirty="0" smtClean="0">
                <a:latin typeface="Calibri" panose="020F0502020204030204" pitchFamily="34" charset="0"/>
                <a:ea typeface="Cambria" panose="02040503050406030204" pitchFamily="18" charset="0"/>
                <a:cs typeface="Calibri" panose="020F0502020204030204" pitchFamily="34" charset="0"/>
              </a:rPr>
              <a:t>only </a:t>
            </a:r>
            <a:r>
              <a:rPr lang="en-US" sz="2800" dirty="0">
                <a:latin typeface="Calibri" panose="020F0502020204030204" pitchFamily="34" charset="0"/>
                <a:ea typeface="Cambria" panose="02040503050406030204" pitchFamily="18" charset="0"/>
                <a:cs typeface="Calibri" panose="020F0502020204030204" pitchFamily="34" charset="0"/>
              </a:rPr>
              <a:t>support Web Owner to test English websites. </a:t>
            </a:r>
          </a:p>
        </p:txBody>
      </p:sp>
      <p:pic>
        <p:nvPicPr>
          <p:cNvPr id="9" name="Picture 3">
            <a:extLst>
              <a:ext uri="{FF2B5EF4-FFF2-40B4-BE49-F238E27FC236}">
                <a16:creationId xmlns:a16="http://schemas.microsoft.com/office/drawing/2014/main" id="{5B161DCA-E82E-4E5A-8BBC-CB422B98C0F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9829" b="98291" l="10000" r="90000">
                        <a14:foregroundMark x1="14091" y1="32906" x2="29545" y2="50427"/>
                        <a14:foregroundMark x1="29091" y1="23932" x2="40455" y2="55983"/>
                        <a14:foregroundMark x1="40909" y1="14957" x2="48182" y2="52137"/>
                        <a14:foregroundMark x1="63182" y1="17949" x2="57273" y2="52137"/>
                        <a14:foregroundMark x1="85909" y1="55983" x2="62727" y2="65385"/>
                        <a14:foregroundMark x1="45909" y1="84615" x2="45909" y2="98291"/>
                        <a14:foregroundMark x1="16364" y1="36325" x2="15000" y2="32906"/>
                        <a14:foregroundMark x1="32727" y1="26068" x2="28182" y2="20085"/>
                        <a14:foregroundMark x1="43636" y1="17949" x2="38636" y2="13248"/>
                        <a14:foregroundMark x1="32273" y1="24359" x2="26818" y2="18803"/>
                        <a14:foregroundMark x1="57727" y1="23504" x2="60000" y2="18803"/>
                        <a14:foregroundMark x1="60000" y1="25214" x2="60909" y2="17949"/>
                        <a14:foregroundMark x1="58182" y1="25641" x2="59091" y2="20085"/>
                      </a14:backgroundRemoval>
                    </a14:imgEffect>
                  </a14:imgLayer>
                </a14:imgProps>
              </a:ext>
              <a:ext uri="{28A0092B-C50C-407E-A947-70E740481C1C}">
                <a14:useLocalDpi xmlns:a14="http://schemas.microsoft.com/office/drawing/2010/main" val="0"/>
              </a:ext>
            </a:extLst>
          </a:blip>
          <a:stretch>
            <a:fillRect/>
          </a:stretch>
        </p:blipFill>
        <p:spPr>
          <a:xfrm>
            <a:off x="9923358" y="303904"/>
            <a:ext cx="2268642" cy="2412323"/>
          </a:xfrm>
          <a:prstGeom prst="rect">
            <a:avLst/>
          </a:prstGeom>
        </p:spPr>
      </p:pic>
    </p:spTree>
    <p:extLst>
      <p:ext uri="{BB962C8B-B14F-4D97-AF65-F5344CB8AC3E}">
        <p14:creationId xmlns:p14="http://schemas.microsoft.com/office/powerpoint/2010/main" val="35764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689" t="7719" r="5274"/>
          <a:stretch/>
        </p:blipFill>
        <p:spPr>
          <a:xfrm rot="5400000" flipV="1">
            <a:off x="-1433286" y="1418768"/>
            <a:ext cx="6872516" cy="4005943"/>
          </a:xfrm>
          <a:prstGeom prst="rect">
            <a:avLst/>
          </a:prstGeom>
        </p:spPr>
      </p:pic>
      <p:sp>
        <p:nvSpPr>
          <p:cNvPr id="4" name="文本框 3"/>
          <p:cNvSpPr txBox="1"/>
          <p:nvPr/>
        </p:nvSpPr>
        <p:spPr>
          <a:xfrm>
            <a:off x="5593528" y="3968820"/>
            <a:ext cx="4103752"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rPr>
              <a:t>IMPLEMENTATION</a:t>
            </a:r>
            <a:endParaRPr kumimoji="0" lang="zh-CN" altLang="en-US" sz="4000" b="1" i="0" u="none" strike="noStrike" kern="1200" cap="none" spc="0" normalizeH="0" baseline="0" noProof="0" dirty="0">
              <a:ln>
                <a:noFill/>
              </a:ln>
              <a:solidFill>
                <a:schemeClr val="tx1">
                  <a:lumMod val="75000"/>
                  <a:lumOff val="25000"/>
                </a:schemeClr>
              </a:solidFill>
              <a:effectLst/>
              <a:uLnTx/>
              <a:uFillTx/>
              <a:latin typeface="Calibri" panose="020F0502020204030204" pitchFamily="34" charset="0"/>
              <a:cs typeface="经典综艺体简" panose="02010609000101010101" pitchFamily="49" charset="-122"/>
            </a:endParaRPr>
          </a:p>
        </p:txBody>
      </p:sp>
      <p:sp>
        <p:nvSpPr>
          <p:cNvPr id="5" name="文本框 4"/>
          <p:cNvSpPr txBox="1"/>
          <p:nvPr/>
        </p:nvSpPr>
        <p:spPr>
          <a:xfrm>
            <a:off x="5333784" y="4522817"/>
            <a:ext cx="6644027" cy="523220"/>
          </a:xfrm>
          <a:prstGeom prst="rect">
            <a:avLst/>
          </a:prstGeom>
          <a:noFill/>
        </p:spPr>
        <p:txBody>
          <a:bodyPr wrap="square" rtlCol="0">
            <a:spAutoFit/>
            <a:scene3d>
              <a:camera prst="orthographicFront"/>
              <a:lightRig rig="threePt" dir="t"/>
            </a:scene3d>
            <a:sp3d contourW="12700"/>
          </a:bodyPr>
          <a:lstStyle/>
          <a:p>
            <a:r>
              <a:rPr lang="en-US" altLang="zh-CN" sz="2800" dirty="0">
                <a:solidFill>
                  <a:schemeClr val="bg1">
                    <a:lumMod val="50000"/>
                  </a:schemeClr>
                </a:solidFill>
                <a:latin typeface="Calibri" panose="020F0502020204030204" pitchFamily="34" charset="0"/>
                <a:cs typeface="Calibri" panose="020F0502020204030204" pitchFamily="34" charset="0"/>
              </a:rPr>
              <a:t>Design and Implement system</a:t>
            </a:r>
            <a:endParaRPr lang="zh-CN" altLang="en-US" sz="2800" dirty="0">
              <a:solidFill>
                <a:schemeClr val="bg1">
                  <a:lumMod val="50000"/>
                </a:schemeClr>
              </a:solidFill>
              <a:latin typeface="Calibri" panose="020F0502020204030204" pitchFamily="34" charset="0"/>
              <a:cs typeface="Calibri" panose="020F0502020204030204" pitchFamily="34" charset="0"/>
            </a:endParaRPr>
          </a:p>
        </p:txBody>
      </p:sp>
      <p:grpSp>
        <p:nvGrpSpPr>
          <p:cNvPr id="11" name="组合 10"/>
          <p:cNvGrpSpPr/>
          <p:nvPr/>
        </p:nvGrpSpPr>
        <p:grpSpPr>
          <a:xfrm>
            <a:off x="5985254" y="1567424"/>
            <a:ext cx="2853945" cy="1888501"/>
            <a:chOff x="3127754" y="1243574"/>
            <a:chExt cx="2853945" cy="1888501"/>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7754" y="1243574"/>
              <a:ext cx="2853945" cy="1888501"/>
            </a:xfrm>
            <a:prstGeom prst="rect">
              <a:avLst/>
            </a:prstGeom>
            <a:effectLst>
              <a:outerShdw blurRad="241300" sx="102000" sy="102000" algn="ctr" rotWithShape="0">
                <a:prstClr val="black">
                  <a:alpha val="40000"/>
                </a:prstClr>
              </a:outerShdw>
            </a:effectLst>
          </p:spPr>
        </p:pic>
        <p:sp>
          <p:nvSpPr>
            <p:cNvPr id="10" name="文本框 9"/>
            <p:cNvSpPr txBox="1"/>
            <p:nvPr/>
          </p:nvSpPr>
          <p:spPr>
            <a:xfrm>
              <a:off x="4265961" y="1824297"/>
              <a:ext cx="1043876" cy="1107996"/>
            </a:xfrm>
            <a:prstGeom prst="rect">
              <a:avLst/>
            </a:prstGeom>
            <a:noFill/>
            <a:effectLst>
              <a:outerShdw blurRad="241300" sx="102000" sy="102000" algn="ctr" rotWithShape="0">
                <a:prstClr val="black">
                  <a:alpha val="40000"/>
                </a:prstClr>
              </a:outerShdw>
            </a:effectLst>
          </p:spPr>
          <p:txBody>
            <a:bodyPr wrap="none" rtlCol="0">
              <a:spAutoFit/>
              <a:scene3d>
                <a:camera prst="orthographicFront"/>
                <a:lightRig rig="threePt" dir="t"/>
              </a:scene3d>
              <a:sp3d contourW="12700"/>
            </a:bodyPr>
            <a:lstStyle/>
            <a:p>
              <a:pPr algn="ctr"/>
              <a:r>
                <a:rPr lang="en-US" altLang="zh-CN" sz="6600" b="1" i="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rPr>
                <a:t>02</a:t>
              </a:r>
              <a:endParaRPr lang="zh-CN" altLang="en-US" sz="6600" b="1" i="1" dirty="0">
                <a:solidFill>
                  <a:schemeClr val="bg1"/>
                </a:solidFill>
                <a:effectLst>
                  <a:outerShdw blurRad="292100" sx="102000" sy="102000" algn="ctr" rotWithShape="0">
                    <a:prstClr val="black">
                      <a:alpha val="40000"/>
                    </a:prstClr>
                  </a:outerShdw>
                </a:effectLst>
                <a:latin typeface="Calibri" panose="020F0502020204030204" pitchFamily="34" charset="0"/>
                <a:ea typeface="+mj-ea"/>
              </a:endParaRPr>
            </a:p>
          </p:txBody>
        </p:sp>
      </p:grpSp>
    </p:spTree>
    <p:extLst>
      <p:ext uri="{BB962C8B-B14F-4D97-AF65-F5344CB8AC3E}">
        <p14:creationId xmlns:p14="http://schemas.microsoft.com/office/powerpoint/2010/main" val="22415111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124">
      <a:dk1>
        <a:sysClr val="windowText" lastClr="000000"/>
      </a:dk1>
      <a:lt1>
        <a:sysClr val="window" lastClr="FFFFFF"/>
      </a:lt1>
      <a:dk2>
        <a:srgbClr val="44546A"/>
      </a:dk2>
      <a:lt2>
        <a:srgbClr val="E7E6E6"/>
      </a:lt2>
      <a:accent1>
        <a:srgbClr val="F34020"/>
      </a:accent1>
      <a:accent2>
        <a:srgbClr val="FBAA11"/>
      </a:accent2>
      <a:accent3>
        <a:srgbClr val="F34020"/>
      </a:accent3>
      <a:accent4>
        <a:srgbClr val="FBAA11"/>
      </a:accent4>
      <a:accent5>
        <a:srgbClr val="F34020"/>
      </a:accent5>
      <a:accent6>
        <a:srgbClr val="FBAA1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2107</TotalTime>
  <Words>3187</Words>
  <Application>Microsoft Office PowerPoint</Application>
  <PresentationFormat>Widescreen</PresentationFormat>
  <Paragraphs>793</Paragraphs>
  <Slides>62</Slides>
  <Notes>54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Calibri</vt:lpstr>
      <vt:lpstr>Wingdings</vt:lpstr>
      <vt:lpstr>Cambria</vt:lpstr>
      <vt:lpstr>微软雅黑</vt:lpstr>
      <vt:lpstr>FangSong</vt:lpstr>
      <vt:lpstr>Bodoni MT</vt:lpstr>
      <vt:lpstr>等线</vt:lpstr>
      <vt:lpstr>Arial</vt:lpstr>
      <vt:lpstr>Times New Roman</vt:lpstr>
      <vt:lpstr>Courier New</vt:lpstr>
      <vt:lpstr>经典综艺体简</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 Nguyen</dc:creator>
  <cp:lastModifiedBy>Vi Nguyen</cp:lastModifiedBy>
  <cp:revision>200</cp:revision>
  <dcterms:created xsi:type="dcterms:W3CDTF">2017-08-21T11:09:28Z</dcterms:created>
  <dcterms:modified xsi:type="dcterms:W3CDTF">2018-12-19T07:23:24Z</dcterms:modified>
</cp:coreProperties>
</file>